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65" r:id="rId2"/>
    <p:sldMasterId id="2147483689" r:id="rId3"/>
    <p:sldMasterId id="2147483701" r:id="rId4"/>
    <p:sldMasterId id="2147483713" r:id="rId5"/>
  </p:sldMasterIdLst>
  <p:notesMasterIdLst>
    <p:notesMasterId r:id="rId39"/>
  </p:notesMasterIdLst>
  <p:handoutMasterIdLst>
    <p:handoutMasterId r:id="rId40"/>
  </p:handoutMasterIdLst>
  <p:sldIdLst>
    <p:sldId id="257" r:id="rId6"/>
    <p:sldId id="658" r:id="rId7"/>
    <p:sldId id="659" r:id="rId8"/>
    <p:sldId id="442" r:id="rId9"/>
    <p:sldId id="641" r:id="rId10"/>
    <p:sldId id="645" r:id="rId11"/>
    <p:sldId id="642" r:id="rId12"/>
    <p:sldId id="650" r:id="rId13"/>
    <p:sldId id="648" r:id="rId14"/>
    <p:sldId id="647" r:id="rId15"/>
    <p:sldId id="663" r:id="rId16"/>
    <p:sldId id="652" r:id="rId17"/>
    <p:sldId id="654" r:id="rId18"/>
    <p:sldId id="656" r:id="rId19"/>
    <p:sldId id="657" r:id="rId20"/>
    <p:sldId id="655" r:id="rId21"/>
    <p:sldId id="441" r:id="rId22"/>
    <p:sldId id="444" r:id="rId23"/>
    <p:sldId id="664" r:id="rId24"/>
    <p:sldId id="446" r:id="rId25"/>
    <p:sldId id="660" r:id="rId26"/>
    <p:sldId id="448" r:id="rId27"/>
    <p:sldId id="449" r:id="rId28"/>
    <p:sldId id="460" r:id="rId29"/>
    <p:sldId id="643" r:id="rId30"/>
    <p:sldId id="451" r:id="rId31"/>
    <p:sldId id="452" r:id="rId32"/>
    <p:sldId id="646" r:id="rId33"/>
    <p:sldId id="453" r:id="rId34"/>
    <p:sldId id="454" r:id="rId35"/>
    <p:sldId id="455" r:id="rId36"/>
    <p:sldId id="640" r:id="rId37"/>
    <p:sldId id="294" r:id="rId38"/>
  </p:sldIdLst>
  <p:sldSz cx="9144000" cy="6858000" type="screen4x3"/>
  <p:notesSz cx="9240838" cy="6954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" id="{9C1B3029-AAEF-4F6C-ACED-4832FE5FF81E}">
          <p14:sldIdLst>
            <p14:sldId id="257"/>
          </p14:sldIdLst>
        </p14:section>
        <p14:section name="Intro Slides" id="{AEA24D38-C590-428C-9157-06CA203D2805}">
          <p14:sldIdLst>
            <p14:sldId id="658"/>
            <p14:sldId id="659"/>
            <p14:sldId id="442"/>
            <p14:sldId id="641"/>
            <p14:sldId id="645"/>
            <p14:sldId id="642"/>
            <p14:sldId id="650"/>
            <p14:sldId id="648"/>
            <p14:sldId id="647"/>
            <p14:sldId id="663"/>
            <p14:sldId id="652"/>
            <p14:sldId id="654"/>
            <p14:sldId id="656"/>
            <p14:sldId id="657"/>
            <p14:sldId id="655"/>
            <p14:sldId id="441"/>
            <p14:sldId id="444"/>
            <p14:sldId id="664"/>
            <p14:sldId id="446"/>
            <p14:sldId id="660"/>
            <p14:sldId id="448"/>
            <p14:sldId id="449"/>
            <p14:sldId id="460"/>
            <p14:sldId id="643"/>
            <p14:sldId id="451"/>
            <p14:sldId id="452"/>
            <p14:sldId id="646"/>
            <p14:sldId id="453"/>
            <p14:sldId id="454"/>
            <p14:sldId id="455"/>
            <p14:sldId id="640"/>
            <p14:sldId id="294"/>
          </p14:sldIdLst>
        </p14:section>
        <p14:section name="Reporting a problem" id="{AA034040-4711-4890-8135-20011D7AA559}">
          <p14:sldIdLst/>
        </p14:section>
        <p14:section name="Manager Slides" id="{2AE832D6-E3E5-4FDF-AEC1-072161C704F3}">
          <p14:sldIdLst/>
        </p14:section>
        <p14:section name="AFSS Slides" id="{BDEFD038-615D-4EDC-A30A-006772D3A3EE}">
          <p14:sldIdLst/>
        </p14:section>
        <p14:section name="Conclusion" id="{C9AB17F9-1BDC-4F2F-A910-D546D19DA803}">
          <p14:sldIdLst/>
        </p14:section>
        <p14:section name="Questions Slide" id="{D1778918-2C3F-4B91-BBC5-E4A1D4C10B3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ul Del Castillo" initials="SDC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46072"/>
    <a:srgbClr val="FFECB3"/>
    <a:srgbClr val="1078C3"/>
    <a:srgbClr val="0E9D65"/>
    <a:srgbClr val="FDB827"/>
    <a:srgbClr val="FF6600"/>
    <a:srgbClr val="CA3C3C"/>
    <a:srgbClr val="F8F1D7"/>
    <a:srgbClr val="10A3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6" autoAdjust="0"/>
    <p:restoredTop sz="90440" autoAdjust="0"/>
  </p:normalViewPr>
  <p:slideViewPr>
    <p:cSldViewPr snapToGrid="0" snapToObjects="1">
      <p:cViewPr varScale="1">
        <p:scale>
          <a:sx n="93" d="100"/>
          <a:sy n="93" d="100"/>
        </p:scale>
        <p:origin x="498" y="7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21978"/>
    </p:cViewPr>
  </p:sorterViewPr>
  <p:notesViewPr>
    <p:cSldViewPr snapToGrid="0" snapToObjects="1">
      <p:cViewPr varScale="1">
        <p:scale>
          <a:sx n="99" d="100"/>
          <a:sy n="99" d="100"/>
        </p:scale>
        <p:origin x="346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4363" cy="347742"/>
          </a:xfrm>
          <a:prstGeom prst="rect">
            <a:avLst/>
          </a:prstGeom>
        </p:spPr>
        <p:txBody>
          <a:bodyPr vert="horz" lIns="92534" tIns="46268" rIns="92534" bIns="462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4338" y="0"/>
            <a:ext cx="4004363" cy="347742"/>
          </a:xfrm>
          <a:prstGeom prst="rect">
            <a:avLst/>
          </a:prstGeom>
        </p:spPr>
        <p:txBody>
          <a:bodyPr vert="horz" lIns="92534" tIns="46268" rIns="92534" bIns="46268" rtlCol="0"/>
          <a:lstStyle>
            <a:lvl1pPr algn="r">
              <a:defRPr sz="1200"/>
            </a:lvl1pPr>
          </a:lstStyle>
          <a:p>
            <a:fld id="{08A17FAA-1E96-4660-AE1D-AFF2A1A95EE7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05890"/>
            <a:ext cx="4004363" cy="347742"/>
          </a:xfrm>
          <a:prstGeom prst="rect">
            <a:avLst/>
          </a:prstGeom>
        </p:spPr>
        <p:txBody>
          <a:bodyPr vert="horz" lIns="92534" tIns="46268" rIns="92534" bIns="462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4338" y="6605890"/>
            <a:ext cx="4004363" cy="347742"/>
          </a:xfrm>
          <a:prstGeom prst="rect">
            <a:avLst/>
          </a:prstGeom>
        </p:spPr>
        <p:txBody>
          <a:bodyPr vert="horz" lIns="92534" tIns="46268" rIns="92534" bIns="46268" rtlCol="0" anchor="b"/>
          <a:lstStyle>
            <a:lvl1pPr algn="r">
              <a:defRPr sz="1200"/>
            </a:lvl1pPr>
          </a:lstStyle>
          <a:p>
            <a:fld id="{47BCA075-FF7F-42F3-BB19-526830F87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33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05200" cy="347980"/>
          </a:xfrm>
          <a:prstGeom prst="rect">
            <a:avLst/>
          </a:prstGeom>
        </p:spPr>
        <p:txBody>
          <a:bodyPr vert="horz" lIns="90809" tIns="45405" rIns="90809" bIns="454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3547" y="0"/>
            <a:ext cx="4005200" cy="347980"/>
          </a:xfrm>
          <a:prstGeom prst="rect">
            <a:avLst/>
          </a:prstGeom>
        </p:spPr>
        <p:txBody>
          <a:bodyPr vert="horz" lIns="90809" tIns="45405" rIns="90809" bIns="45405" rtlCol="0"/>
          <a:lstStyle>
            <a:lvl1pPr algn="r">
              <a:defRPr sz="1200"/>
            </a:lvl1pPr>
          </a:lstStyle>
          <a:p>
            <a:fld id="{31CBE6AC-9492-4292-8BDB-BD48EBBDE8D1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81313" y="520700"/>
            <a:ext cx="3478212" cy="2608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09" tIns="45405" rIns="90809" bIns="454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4921" y="3304024"/>
            <a:ext cx="7390996" cy="3129440"/>
          </a:xfrm>
          <a:prstGeom prst="rect">
            <a:avLst/>
          </a:prstGeom>
        </p:spPr>
        <p:txBody>
          <a:bodyPr vert="horz" lIns="90809" tIns="45405" rIns="90809" bIns="4540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05670"/>
            <a:ext cx="4005200" cy="347980"/>
          </a:xfrm>
          <a:prstGeom prst="rect">
            <a:avLst/>
          </a:prstGeom>
        </p:spPr>
        <p:txBody>
          <a:bodyPr vert="horz" lIns="90809" tIns="45405" rIns="90809" bIns="454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3547" y="6605670"/>
            <a:ext cx="4005200" cy="347980"/>
          </a:xfrm>
          <a:prstGeom prst="rect">
            <a:avLst/>
          </a:prstGeom>
        </p:spPr>
        <p:txBody>
          <a:bodyPr vert="horz" lIns="90809" tIns="45405" rIns="90809" bIns="45405" rtlCol="0" anchor="b"/>
          <a:lstStyle>
            <a:lvl1pPr algn="r">
              <a:defRPr sz="1200"/>
            </a:lvl1pPr>
          </a:lstStyle>
          <a:p>
            <a:fld id="{D516E0BC-51EE-4218-A209-CC610A508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7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b="1" dirty="0"/>
              <a:t>Read:</a:t>
            </a:r>
            <a:r>
              <a:rPr lang="en-US" altLang="en-US" sz="1200" baseline="0" dirty="0"/>
              <a:t> </a:t>
            </a:r>
            <a:r>
              <a:rPr lang="en-US" altLang="en-US" sz="1200" dirty="0"/>
              <a:t>Hello and welcome to the Pest Management Reporting Guidelines.</a:t>
            </a:r>
            <a:endParaRPr lang="en-US" altLang="en-US" sz="1200" b="1" baseline="0" dirty="0"/>
          </a:p>
          <a:p>
            <a:endParaRPr lang="en-US" altLang="en-US" sz="1200" baseline="0" dirty="0"/>
          </a:p>
          <a:p>
            <a:endParaRPr lang="en-US" altLang="en-US" sz="1200" b="1" dirty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E0BC-51EE-4218-A209-CC610A508E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11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READ: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E0BC-51EE-4218-A209-CC610A508E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4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READ: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E0BC-51EE-4218-A209-CC610A508E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39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READ: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E0BC-51EE-4218-A209-CC610A508E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50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READ: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16E0BC-51EE-4218-A209-CC610A508E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348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READ: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16E0BC-51EE-4218-A209-CC610A508E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641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READ: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16E0BC-51EE-4218-A209-CC610A508E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110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E0BC-51EE-4218-A209-CC610A508E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67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READ: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E0BC-51EE-4218-A209-CC610A508E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994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READ: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E0BC-51EE-4218-A209-CC610A508E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069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READ: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E0BC-51EE-4218-A209-CC610A508ED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80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7824" indent="-28377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5113" indent="-22702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89159" indent="-22702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3204" indent="-22702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97249" indent="-2270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51295" indent="-2270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05340" indent="-2270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59385" indent="-2270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0005851-5229-4F86-9D6C-7C983902FE18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59367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READ: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E0BC-51EE-4218-A209-CC610A508ED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7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READ: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E0BC-51EE-4218-A209-CC610A508E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235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READ: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E0BC-51EE-4218-A209-CC610A508ED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695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E0BC-51EE-4218-A209-CC610A508ED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250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E0BC-51EE-4218-A209-CC610A508ED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916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E0BC-51EE-4218-A209-CC610A508ED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64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E0BC-51EE-4218-A209-CC610A508ED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39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E0BC-51EE-4218-A209-CC610A508ED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554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E0BC-51EE-4218-A209-CC610A508ED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438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E0BC-51EE-4218-A209-CC610A508ED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41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READ: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E0BC-51EE-4218-A209-CC610A508E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726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E0BC-51EE-4218-A209-CC610A508ED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352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E0BC-51EE-4218-A209-CC610A508ED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157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E0BC-51EE-4218-A209-CC610A508ED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235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7824" indent="-28377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5113" indent="-22702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89159" indent="-22702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3204" indent="-22702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97249" indent="-2270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51295" indent="-2270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05340" indent="-2270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59385" indent="-2270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0005851-5229-4F86-9D6C-7C983902FE18}" type="slidenum">
              <a:rPr lang="en-GB" altLang="en-US" smtClean="0"/>
              <a:pPr/>
              <a:t>33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8014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READ: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E0BC-51EE-4218-A209-CC610A508E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72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E0BC-51EE-4218-A209-CC610A508E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39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E0BC-51EE-4218-A209-CC610A508E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67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E0BC-51EE-4218-A209-CC610A508E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02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READ: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16E0BC-51EE-4218-A209-CC610A508E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888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READ: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16E0BC-51EE-4218-A209-CC610A508E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678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32762D3-DF72-D540-898C-C4A40E3E62D9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9AE1649-C190-1E44-AAD5-C129AA5537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SD PPP Temp 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5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62D3-DF72-D540-898C-C4A40E3E62D9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1649-C190-1E44-AAD5-C129AA55373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SD PPP Temp 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26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62D3-DF72-D540-898C-C4A40E3E62D9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1649-C190-1E44-AAD5-C129AA55373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SD PPP Temp 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54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62D3-DF72-D540-898C-C4A40E3E62D9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1649-C190-1E44-AAD5-C129AA55373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SD PPP Temp 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  <p:pic>
        <p:nvPicPr>
          <p:cNvPr id="8" name="Picture 7" descr="FSD PPP Temp 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51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rgbClr val="000000"/>
                </a:solidFill>
              </a:defRPr>
            </a:lvl1pPr>
            <a:lvl2pPr marL="7429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2600">
                <a:solidFill>
                  <a:srgbClr val="000000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32762D3-DF72-D540-898C-C4A40E3E62D9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9AE1649-C190-1E44-AAD5-C129AA5537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SD PPP Temp 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  <p:pic>
        <p:nvPicPr>
          <p:cNvPr id="8" name="Picture 7" descr="FSD PPP Temp 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91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unny Back.png"/>
          <p:cNvPicPr>
            <a:picLocks noChangeAspect="1"/>
          </p:cNvPicPr>
          <p:nvPr userDrawn="1"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34" y="0"/>
            <a:ext cx="9161434" cy="6880414"/>
          </a:xfrm>
          <a:prstGeom prst="rect">
            <a:avLst/>
          </a:prstGeom>
        </p:spPr>
      </p:pic>
      <p:pic>
        <p:nvPicPr>
          <p:cNvPr id="8" name="Picture 7" descr="Sunny Back.png"/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34" y="0"/>
            <a:ext cx="9161434" cy="6880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9986" y="1509599"/>
            <a:ext cx="5977126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9987" y="2906713"/>
            <a:ext cx="59771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392DC5D-2FFA-1D43-BE67-4498328BF505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15C4280-C049-3F4D-9821-9F213D5518C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SD PPP Templat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5" y="0"/>
            <a:ext cx="2694791" cy="6858000"/>
          </a:xfrm>
          <a:prstGeom prst="rect">
            <a:avLst/>
          </a:prstGeom>
        </p:spPr>
      </p:pic>
      <p:pic>
        <p:nvPicPr>
          <p:cNvPr id="10" name="Picture 9" descr="FSD PPP Templa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5" y="0"/>
            <a:ext cx="26947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86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32762D3-DF72-D540-898C-C4A40E3E62D9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9AE1649-C190-1E44-AAD5-C129AA5537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FSD PPP Temp 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  <p:pic>
        <p:nvPicPr>
          <p:cNvPr id="9" name="Picture 8" descr="FSD PPP Temp 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07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32762D3-DF72-D540-898C-C4A40E3E62D9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9AE1649-C190-1E44-AAD5-C129AA5537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FSD PPP Temp 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  <p:pic>
        <p:nvPicPr>
          <p:cNvPr id="11" name="Picture 10" descr="FSD PPP Temp 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63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32762D3-DF72-D540-898C-C4A40E3E62D9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9AE1649-C190-1E44-AAD5-C129AA5537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FSD PPP Temp 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  <p:pic>
        <p:nvPicPr>
          <p:cNvPr id="7" name="Picture 6" descr="FSD PPP Temp 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18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62D3-DF72-D540-898C-C4A40E3E62D9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1649-C190-1E44-AAD5-C129AA55373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FSD PPP Temp 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  <p:pic>
        <p:nvPicPr>
          <p:cNvPr id="6" name="Picture 5" descr="FSD PPP Temp 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29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  <a:lvl2pPr>
              <a:defRPr sz="28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32762D3-DF72-D540-898C-C4A40E3E62D9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9AE1649-C190-1E44-AAD5-C129AA5537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FSD PPP Temp 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  <p:pic>
        <p:nvPicPr>
          <p:cNvPr id="9" name="Picture 8" descr="FSD PPP Temp 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84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 marL="742950" indent="-285750">
              <a:buFont typeface="Wingdings" panose="05000000000000000000" pitchFamily="2" charset="2"/>
              <a:buChar char="Ø"/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32762D3-DF72-D540-898C-C4A40E3E62D9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9AE1649-C190-1E44-AAD5-C129AA5537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SD PPP Temp 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91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32762D3-DF72-D540-898C-C4A40E3E62D9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9AE1649-C190-1E44-AAD5-C129AA5537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FSD PPP Temp 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  <p:pic>
        <p:nvPicPr>
          <p:cNvPr id="9" name="Picture 8" descr="FSD PPP Temp 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63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32762D3-DF72-D540-898C-C4A40E3E62D9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9AE1649-C190-1E44-AAD5-C129AA5537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SD PPP Temp 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  <p:pic>
        <p:nvPicPr>
          <p:cNvPr id="8" name="Picture 7" descr="FSD PPP Temp 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26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32762D3-DF72-D540-898C-C4A40E3E62D9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9AE1649-C190-1E44-AAD5-C129AA5537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SD PPP Temp 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  <p:pic>
        <p:nvPicPr>
          <p:cNvPr id="8" name="Picture 7" descr="FSD PPP Temp 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54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32762D3-DF72-D540-898C-C4A40E3E62D9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9AE1649-C190-1E44-AAD5-C129AA5537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SD PPP Temp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166"/>
            <a:ext cx="9144000" cy="1064029"/>
          </a:xfrm>
          <a:prstGeom prst="rect">
            <a:avLst/>
          </a:prstGeom>
        </p:spPr>
      </p:pic>
      <p:pic>
        <p:nvPicPr>
          <p:cNvPr id="8" name="Picture 7" descr="FSD PPP Temp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166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52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155" y="295665"/>
            <a:ext cx="7449671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891" indent="-342891">
              <a:buFont typeface="Wingdings" panose="05000000000000000000" pitchFamily="2" charset="2"/>
              <a:buChar char="Ø"/>
              <a:defRPr>
                <a:solidFill>
                  <a:srgbClr val="000000"/>
                </a:solidFill>
              </a:defRPr>
            </a:lvl1pPr>
            <a:lvl2pPr marL="742932" indent="-285744"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62D3-DF72-D540-898C-C4A40E3E62D9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1649-C190-1E44-AAD5-C129AA5537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SD PPP Temp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166"/>
            <a:ext cx="9144000" cy="1064029"/>
          </a:xfrm>
          <a:prstGeom prst="rect">
            <a:avLst/>
          </a:prstGeom>
        </p:spPr>
      </p:pic>
      <p:pic>
        <p:nvPicPr>
          <p:cNvPr id="8" name="Picture 7" descr="FSD PPP Temp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166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114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unny Back.png"/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4" y="0"/>
            <a:ext cx="9161434" cy="6880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7588" y="4406904"/>
            <a:ext cx="5977126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7587" y="2906713"/>
            <a:ext cx="59771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392DC5D-2FFA-1D43-BE67-4498328BF505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15C4280-C049-3F4D-9821-9F213D5518C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SD PPP Templa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" y="0"/>
            <a:ext cx="2694791" cy="6858000"/>
          </a:xfrm>
          <a:prstGeom prst="rect">
            <a:avLst/>
          </a:prstGeom>
        </p:spPr>
      </p:pic>
      <p:pic>
        <p:nvPicPr>
          <p:cNvPr id="9" name="Picture 8" descr="Sunny Back.png"/>
          <p:cNvPicPr>
            <a:picLocks noChangeAspect="1"/>
          </p:cNvPicPr>
          <p:nvPr userDrawn="1"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4" y="0"/>
            <a:ext cx="9161434" cy="6880414"/>
          </a:xfrm>
          <a:prstGeom prst="rect">
            <a:avLst/>
          </a:prstGeom>
        </p:spPr>
      </p:pic>
      <p:pic>
        <p:nvPicPr>
          <p:cNvPr id="10" name="Picture 9" descr="FSD PPP Templa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" y="0"/>
            <a:ext cx="26947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002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62D3-DF72-D540-898C-C4A40E3E62D9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1649-C190-1E44-AAD5-C129AA5537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FSD PPP Temp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166"/>
            <a:ext cx="9144000" cy="1064029"/>
          </a:xfrm>
          <a:prstGeom prst="rect">
            <a:avLst/>
          </a:prstGeom>
        </p:spPr>
      </p:pic>
      <p:pic>
        <p:nvPicPr>
          <p:cNvPr id="9" name="Picture 8" descr="FSD PPP Temp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166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26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62D3-DF72-D540-898C-C4A40E3E62D9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1649-C190-1E44-AAD5-C129AA5537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FSD PPP Temp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166"/>
            <a:ext cx="9144000" cy="1064029"/>
          </a:xfrm>
          <a:prstGeom prst="rect">
            <a:avLst/>
          </a:prstGeom>
        </p:spPr>
      </p:pic>
      <p:pic>
        <p:nvPicPr>
          <p:cNvPr id="11" name="Picture 10" descr="FSD PPP Temp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166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08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62D3-DF72-D540-898C-C4A40E3E62D9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1649-C190-1E44-AAD5-C129AA5537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FSD PPP Temp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166"/>
            <a:ext cx="9144000" cy="1064029"/>
          </a:xfrm>
          <a:prstGeom prst="rect">
            <a:avLst/>
          </a:prstGeom>
        </p:spPr>
      </p:pic>
      <p:pic>
        <p:nvPicPr>
          <p:cNvPr id="7" name="Picture 6" descr="FSD PPP Temp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166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725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62D3-DF72-D540-898C-C4A40E3E62D9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1649-C190-1E44-AAD5-C129AA5537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FSD PPP Temp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166"/>
            <a:ext cx="9144000" cy="1064029"/>
          </a:xfrm>
          <a:prstGeom prst="rect">
            <a:avLst/>
          </a:prstGeom>
        </p:spPr>
      </p:pic>
      <p:pic>
        <p:nvPicPr>
          <p:cNvPr id="6" name="Picture 5" descr="FSD PPP Temp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166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71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unny Back.png"/>
          <p:cNvPicPr>
            <a:picLocks noChangeAspect="1"/>
          </p:cNvPicPr>
          <p:nvPr userDrawn="1"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34" y="0"/>
            <a:ext cx="9161434" cy="6880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7587" y="4406900"/>
            <a:ext cx="5977126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7587" y="2906713"/>
            <a:ext cx="59771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392DC5D-2FFA-1D43-BE67-4498328BF505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15C4280-C049-3F4D-9821-9F213D5518C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SD PPP Templa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5" y="0"/>
            <a:ext cx="26947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864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62D3-DF72-D540-898C-C4A40E3E62D9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1649-C190-1E44-AAD5-C129AA5537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FSD PPP Temp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166"/>
            <a:ext cx="9144000" cy="1064029"/>
          </a:xfrm>
          <a:prstGeom prst="rect">
            <a:avLst/>
          </a:prstGeom>
        </p:spPr>
      </p:pic>
      <p:pic>
        <p:nvPicPr>
          <p:cNvPr id="9" name="Picture 8" descr="FSD PPP Temp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166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177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62D3-DF72-D540-898C-C4A40E3E62D9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1649-C190-1E44-AAD5-C129AA5537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FSD PPP Temp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166"/>
            <a:ext cx="9144000" cy="1064029"/>
          </a:xfrm>
          <a:prstGeom prst="rect">
            <a:avLst/>
          </a:prstGeom>
        </p:spPr>
      </p:pic>
      <p:pic>
        <p:nvPicPr>
          <p:cNvPr id="9" name="Picture 8" descr="FSD PPP Temp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166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749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62D3-DF72-D540-898C-C4A40E3E62D9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1649-C190-1E44-AAD5-C129AA5537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SD PPP Temp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166"/>
            <a:ext cx="9144000" cy="1064029"/>
          </a:xfrm>
          <a:prstGeom prst="rect">
            <a:avLst/>
          </a:prstGeom>
        </p:spPr>
      </p:pic>
      <p:pic>
        <p:nvPicPr>
          <p:cNvPr id="8" name="Picture 7" descr="FSD PPP Temp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166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86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62D3-DF72-D540-898C-C4A40E3E62D9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1649-C190-1E44-AAD5-C129AA5537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SD PPP Temp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166"/>
            <a:ext cx="9144000" cy="1064029"/>
          </a:xfrm>
          <a:prstGeom prst="rect">
            <a:avLst/>
          </a:prstGeom>
        </p:spPr>
      </p:pic>
      <p:pic>
        <p:nvPicPr>
          <p:cNvPr id="8" name="Picture 7" descr="FSD PPP Temp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166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292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820505-F4B5-479B-BCFE-A23CA5B7D6BF}" type="slidenum">
              <a:rPr lang="en-US" smtClean="0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pic>
        <p:nvPicPr>
          <p:cNvPr id="7" name="Picture 6" descr="FSD PPP Temp 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488" y="274638"/>
            <a:ext cx="82296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320" y="1590368"/>
            <a:ext cx="75197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42A37D-74F9-4751-9A29-1656DCD9EF19}" type="slidenum">
              <a:rPr lang="en-US" smtClean="0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pic>
        <p:nvPicPr>
          <p:cNvPr id="7" name="Picture 6" descr="FSD PPP Temp 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2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unny Back.png"/>
          <p:cNvPicPr>
            <a:picLocks noChangeAspect="1"/>
          </p:cNvPicPr>
          <p:nvPr/>
        </p:nvPicPr>
        <p:blipFill>
          <a:blip r:embed="rId2" cstate="email">
            <a:alphaModFix amt="6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34" y="0"/>
            <a:ext cx="9161434" cy="6880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7587" y="4406900"/>
            <a:ext cx="5977126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7587" y="2906713"/>
            <a:ext cx="59771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62FEA8-43E7-48D2-9F9A-5B2F255AA7A8}" type="slidenum">
              <a:rPr lang="en-US" smtClean="0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pic>
        <p:nvPicPr>
          <p:cNvPr id="7" name="Picture 6" descr="FSD PPP Templat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5" y="0"/>
            <a:ext cx="26947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3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972F0-032F-4367-A3E7-05C15025BF82}" type="slidenum">
              <a:rPr lang="en-US" smtClean="0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pic>
        <p:nvPicPr>
          <p:cNvPr id="8" name="Picture 7" descr="FSD PPP Temp 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8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ABD10-85D0-4FEB-99ED-EFFD52B90749}" type="slidenum">
              <a:rPr lang="en-US" smtClean="0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pic>
        <p:nvPicPr>
          <p:cNvPr id="10" name="Picture 9" descr="FSD PPP Temp 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0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46B33-D1EA-403F-8B31-D070BD9F2157}" type="slidenum">
              <a:rPr lang="en-US" smtClean="0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pic>
        <p:nvPicPr>
          <p:cNvPr id="6" name="Picture 5" descr="FSD PPP Temp 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8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62D3-DF72-D540-898C-C4A40E3E62D9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1649-C190-1E44-AAD5-C129AA55373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FSD PPP Temp 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076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C7466-02B4-41E3-894E-0637EF17B883}" type="slidenum">
              <a:rPr lang="en-US" smtClean="0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pic>
        <p:nvPicPr>
          <p:cNvPr id="5" name="Picture 4" descr="FSD PPP Temp 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2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929D8-AA2A-4532-951C-5A38133B2446}" type="slidenum">
              <a:rPr lang="en-US" smtClean="0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pic>
        <p:nvPicPr>
          <p:cNvPr id="8" name="Picture 7" descr="FSD PPP Temp 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2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335DC-9DA0-4F8F-BEBD-292E69251A32}" type="slidenum">
              <a:rPr lang="en-US" smtClean="0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pic>
        <p:nvPicPr>
          <p:cNvPr id="8" name="Picture 7" descr="FSD PPP Temp 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8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48DAD-EE5D-4320-87F7-70E3EF34959D}" type="slidenum">
              <a:rPr lang="en-US" smtClean="0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pic>
        <p:nvPicPr>
          <p:cNvPr id="7" name="Picture 6" descr="FSD PPP Temp 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6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2A3C6-EB75-412E-AE69-58A72A383DBC}" type="slidenum">
              <a:rPr lang="en-US" smtClean="0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pic>
        <p:nvPicPr>
          <p:cNvPr id="7" name="Picture 6" descr="FSD PPP Temp 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3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C740-DBB5-48E7-BA5B-FC3D3CA62CB1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1649-C190-1E44-AAD5-C129AA5537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SD PPP Temp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893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67AC-A00C-40B3-A3AB-AE670D5E21F1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1649-C190-1E44-AAD5-C129AA5537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SD PPP Temp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842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unny Back.png"/>
          <p:cNvPicPr>
            <a:picLocks noChangeAspect="1"/>
          </p:cNvPicPr>
          <p:nvPr userDrawn="1"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4" y="0"/>
            <a:ext cx="9161434" cy="6880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7587" y="4406900"/>
            <a:ext cx="597712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7587" y="2906713"/>
            <a:ext cx="59771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9751-78C5-4BB5-A045-2AF274043AA3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4280-C049-3F4D-9821-9F213D5518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SD PPP Templa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" y="0"/>
            <a:ext cx="26947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83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80F0-753C-4983-A60D-89EF80065F9D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1649-C190-1E44-AAD5-C129AA5537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SD PPP Temp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22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A5BC-14EB-4B5C-9931-7E404953D5A5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1649-C190-1E44-AAD5-C129AA5537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FSD PPP Temp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7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62D3-DF72-D540-898C-C4A40E3E62D9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1649-C190-1E44-AAD5-C129AA55373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FSD PPP Temp 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630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6B95-2192-45FE-BF5A-36CA368B3BC4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1649-C190-1E44-AAD5-C129AA5537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FSD PPP Temp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717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22A1-5DD7-401F-A6A0-6D33E3850F54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1649-C190-1E44-AAD5-C129AA5537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FSD PPP Temp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041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7AD1-D8A1-49AF-9368-E5C0A7382EF3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1649-C190-1E44-AAD5-C129AA5537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SD PPP Temp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738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7A5C-B9F2-40E0-9CD3-7CCE66B4F7F9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1649-C190-1E44-AAD5-C129AA5537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SD PPP Temp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340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9CBC-C253-463E-B80E-14B787E4E7FA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1649-C190-1E44-AAD5-C129AA5537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SD PPP Temp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890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FD739-E34A-421B-922E-917ED5B990B6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1649-C190-1E44-AAD5-C129AA5537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SD PPP Temp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62D3-DF72-D540-898C-C4A40E3E62D9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1649-C190-1E44-AAD5-C129AA55373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FSD PPP Temp 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18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62D3-DF72-D540-898C-C4A40E3E62D9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1649-C190-1E44-AAD5-C129AA55373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FSD PPP Temp 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29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62D3-DF72-D540-898C-C4A40E3E62D9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1649-C190-1E44-AAD5-C129AA55373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FSD PPP Temp 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84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62D3-DF72-D540-898C-C4A40E3E62D9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1649-C190-1E44-AAD5-C129AA55373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FSD PPP Temp 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6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532762D3-DF72-D540-898C-C4A40E3E62D9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59AE1649-C190-1E44-AAD5-C129AA553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2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64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762D3-DF72-D540-898C-C4A40E3E62D9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E1649-C190-1E44-AAD5-C129AA55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2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532762D3-DF72-D540-898C-C4A40E3E62D9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59AE1649-C190-1E44-AAD5-C129AA553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2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936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704" y="1590368"/>
            <a:ext cx="75629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8000">
                  <a:tint val="75000"/>
                </a:srgbClr>
              </a:solidFill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8000">
                  <a:tint val="75000"/>
                </a:srgbClr>
              </a:solidFill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1107917-7F0C-4F83-BE86-78B7B10ED558}" type="slidenum">
              <a:rPr lang="en-US" smtClean="0">
                <a:solidFill>
                  <a:srgbClr val="008000">
                    <a:tint val="75000"/>
                  </a:srgbClr>
                </a:solidFill>
                <a:latin typeface="Comic Sans MS" pitchFamily="66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24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40"/>
        </a:spcAft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457200" rtl="0" eaLnBrk="1" latinLnBrk="0" hangingPunct="1">
        <a:spcBef>
          <a:spcPts val="0"/>
        </a:spcBef>
        <a:spcAft>
          <a:spcPts val="40"/>
        </a:spcAft>
        <a:buFont typeface="Wingdings" panose="05000000000000000000" pitchFamily="2" charset="2"/>
        <a:buChar char="Ø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spcAft>
          <a:spcPts val="4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spcAft>
          <a:spcPts val="4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0"/>
        </a:spcBef>
        <a:spcAft>
          <a:spcPts val="4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A2C2A-2DE1-44F8-AD61-D3BFAD93D1EF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E1649-C190-1E44-AAD5-C129AA5537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07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KONSTANTIN.KRIKUNOV@lausd.ne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facapps.lausd.net/ords/f?p=925:2:0::NO:2:P2_MAIN_ID:32254" TargetMode="External"/><Relationship Id="rId5" Type="http://schemas.openxmlformats.org/officeDocument/2006/relationships/hyperlink" Target="mailto:rmd2053@lausd.net" TargetMode="External"/><Relationship Id="rId4" Type="http://schemas.openxmlformats.org/officeDocument/2006/relationships/hyperlink" Target="mailto:aaron.curiel@lausd.ne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facapps.lausd.net/ords/f?p=925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miguel.lopez3@laud.n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lerma@laud.ne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Miguel.enriquez@lausd.net" TargetMode="External"/><Relationship Id="rId4" Type="http://schemas.openxmlformats.org/officeDocument/2006/relationships/hyperlink" Target="mailto:Jose.medina1@lausd.ne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2705725"/>
            <a:ext cx="64008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000000"/>
                </a:solidFill>
              </a:rPr>
              <a:t>Pest Management System</a:t>
            </a:r>
            <a:endParaRPr lang="en-US" sz="4400" dirty="0">
              <a:solidFill>
                <a:srgbClr val="008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438400" y="6172200"/>
            <a:ext cx="6705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Calibri" pitchFamily="34" charset="0"/>
              </a:rPr>
              <a:t>Provided by the LAUSD Food Services Division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Calibri" pitchFamily="34" charset="0"/>
              </a:rPr>
              <a:t>												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69897" y="6508242"/>
            <a:ext cx="974103" cy="365125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4/23/2019</a:t>
            </a:r>
          </a:p>
        </p:txBody>
      </p:sp>
    </p:spTree>
    <p:extLst>
      <p:ext uri="{BB962C8B-B14F-4D97-AF65-F5344CB8AC3E}">
        <p14:creationId xmlns:p14="http://schemas.microsoft.com/office/powerpoint/2010/main" val="326388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6762775-E886-45A4-BC97-A4B64842D6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969"/>
          <a:stretch/>
        </p:blipFill>
        <p:spPr>
          <a:xfrm>
            <a:off x="804314" y="1535224"/>
            <a:ext cx="7535371" cy="261184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185"/>
            <a:ext cx="8229600" cy="1143000"/>
          </a:xfrm>
          <a:solidFill>
            <a:srgbClr val="FDB827"/>
          </a:solidFill>
          <a:ln>
            <a:solidFill>
              <a:srgbClr val="CA3C3C"/>
            </a:solidFill>
          </a:ln>
        </p:spPr>
        <p:txBody>
          <a:bodyPr/>
          <a:lstStyle/>
          <a:p>
            <a:r>
              <a:rPr lang="en-US" altLang="en-US" dirty="0"/>
              <a:t>Login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12FFFD-DBF3-40B0-8190-95486E9EC9EF}"/>
              </a:ext>
            </a:extLst>
          </p:cNvPr>
          <p:cNvSpPr txBox="1"/>
          <p:nvPr/>
        </p:nvSpPr>
        <p:spPr>
          <a:xfrm>
            <a:off x="2318942" y="3181545"/>
            <a:ext cx="2073003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msmith@lausd.net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E31BE0E-AAC8-4095-8AAF-7E015E7CEB03}"/>
              </a:ext>
            </a:extLst>
          </p:cNvPr>
          <p:cNvCxnSpPr>
            <a:cxnSpLocks/>
          </p:cNvCxnSpPr>
          <p:nvPr/>
        </p:nvCxnSpPr>
        <p:spPr>
          <a:xfrm flipV="1">
            <a:off x="3667876" y="3791328"/>
            <a:ext cx="0" cy="688525"/>
          </a:xfrm>
          <a:prstGeom prst="straightConnector1">
            <a:avLst/>
          </a:prstGeom>
          <a:ln w="57150">
            <a:solidFill>
              <a:srgbClr val="1078C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F61FC3-3E31-4C2D-ABC0-3DAE2AE0578D}"/>
              </a:ext>
            </a:extLst>
          </p:cNvPr>
          <p:cNvSpPr txBox="1">
            <a:spLocks/>
          </p:cNvSpPr>
          <p:nvPr/>
        </p:nvSpPr>
        <p:spPr bwMode="auto">
          <a:xfrm>
            <a:off x="3020601" y="4492379"/>
            <a:ext cx="3174715" cy="918079"/>
          </a:xfrm>
          <a:prstGeom prst="roundRect">
            <a:avLst/>
          </a:prstGeom>
          <a:solidFill>
            <a:srgbClr val="1078C3"/>
          </a:solidFill>
          <a:ln w="12700">
            <a:solidFill>
              <a:srgbClr val="1078C3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200" dirty="0">
                <a:solidFill>
                  <a:schemeClr val="bg1"/>
                </a:solidFill>
              </a:rPr>
              <a:t>Enter your Single Sign-on </a:t>
            </a:r>
          </a:p>
          <a:p>
            <a:r>
              <a:rPr lang="en-US" sz="1600" dirty="0">
                <a:solidFill>
                  <a:schemeClr val="bg1"/>
                </a:solidFill>
              </a:rPr>
              <a:t>(include </a:t>
            </a:r>
            <a:r>
              <a:rPr lang="en-US" sz="1600" b="1" dirty="0">
                <a:solidFill>
                  <a:schemeClr val="bg1"/>
                </a:solidFill>
              </a:rPr>
              <a:t>@ lausd.net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2253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185"/>
            <a:ext cx="8229600" cy="1143000"/>
          </a:xfrm>
          <a:solidFill>
            <a:srgbClr val="FDB827"/>
          </a:solidFill>
          <a:ln>
            <a:solidFill>
              <a:srgbClr val="CA3C3C"/>
            </a:solidFill>
          </a:ln>
        </p:spPr>
        <p:txBody>
          <a:bodyPr>
            <a:normAutofit/>
          </a:bodyPr>
          <a:lstStyle/>
          <a:p>
            <a:r>
              <a:rPr lang="en-US" altLang="en-US" dirty="0"/>
              <a:t>M&amp;O Login Troubleshooting 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87337A6-AB78-425A-8927-8D989F6537EF}"/>
              </a:ext>
            </a:extLst>
          </p:cNvPr>
          <p:cNvSpPr txBox="1">
            <a:spLocks/>
          </p:cNvSpPr>
          <p:nvPr/>
        </p:nvSpPr>
        <p:spPr bwMode="auto">
          <a:xfrm>
            <a:off x="594360" y="1444010"/>
            <a:ext cx="3886200" cy="1013112"/>
          </a:xfrm>
          <a:prstGeom prst="roundRect">
            <a:avLst/>
          </a:prstGeom>
          <a:ln w="28575">
            <a:noFill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</a:rPr>
              <a:t>Login takes you to the FSD Service Request Page.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EA762FB-F7CD-41E5-80C1-F7A39F817BB7}"/>
              </a:ext>
            </a:extLst>
          </p:cNvPr>
          <p:cNvSpPr/>
          <p:nvPr/>
        </p:nvSpPr>
        <p:spPr>
          <a:xfrm>
            <a:off x="4660873" y="4844592"/>
            <a:ext cx="3888766" cy="914400"/>
          </a:xfrm>
          <a:prstGeom prst="roundRect">
            <a:avLst/>
          </a:prstGeom>
          <a:solidFill>
            <a:srgbClr val="0E9D65"/>
          </a:solidFill>
          <a:ln w="9525">
            <a:solidFill>
              <a:srgbClr val="1078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SOUTH - Preeti </a:t>
            </a:r>
          </a:p>
          <a:p>
            <a:pPr algn="ctr"/>
            <a:r>
              <a:rPr lang="en-US" sz="2000" dirty="0"/>
              <a:t>ms.preeti@lausd.net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06DBD24-BCAA-4E65-A7AD-AE8F0D67542D}"/>
              </a:ext>
            </a:extLst>
          </p:cNvPr>
          <p:cNvSpPr/>
          <p:nvPr/>
        </p:nvSpPr>
        <p:spPr>
          <a:xfrm>
            <a:off x="594360" y="4844592"/>
            <a:ext cx="3888766" cy="914400"/>
          </a:xfrm>
          <a:prstGeom prst="roundRect">
            <a:avLst/>
          </a:prstGeom>
          <a:solidFill>
            <a:srgbClr val="1078C3"/>
          </a:solidFill>
          <a:ln w="9525">
            <a:solidFill>
              <a:srgbClr val="1078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NORTH - Michael Lewis  michael.l.lewis@lausd.net</a:t>
            </a:r>
          </a:p>
        </p:txBody>
      </p:sp>
      <p:pic>
        <p:nvPicPr>
          <p:cNvPr id="1026" name="Picture 1" descr="image003">
            <a:extLst>
              <a:ext uri="{FF2B5EF4-FFF2-40B4-BE49-F238E27FC236}">
                <a16:creationId xmlns:a16="http://schemas.microsoft.com/office/drawing/2014/main" id="{0366264E-D1CF-4930-8AD5-D394E491F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7" r="8641" b="49889"/>
          <a:stretch/>
        </p:blipFill>
        <p:spPr bwMode="auto">
          <a:xfrm>
            <a:off x="4660873" y="2457122"/>
            <a:ext cx="3888767" cy="1176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837EEC-04EE-4E84-AE9F-C9D53C2B395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r="2470"/>
          <a:stretch/>
        </p:blipFill>
        <p:spPr>
          <a:xfrm>
            <a:off x="594359" y="2457122"/>
            <a:ext cx="3886200" cy="1178266"/>
          </a:xfrm>
          <a:prstGeom prst="rect">
            <a:avLst/>
          </a:prstGeom>
          <a:ln w="12700">
            <a:noFill/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3C9AC55-0BAF-493E-ABF5-2B31E3E3D7ED}"/>
              </a:ext>
            </a:extLst>
          </p:cNvPr>
          <p:cNvSpPr txBox="1">
            <a:spLocks/>
          </p:cNvSpPr>
          <p:nvPr/>
        </p:nvSpPr>
        <p:spPr bwMode="auto">
          <a:xfrm>
            <a:off x="4660873" y="1444010"/>
            <a:ext cx="3886200" cy="1013112"/>
          </a:xfrm>
          <a:prstGeom prst="roundRect">
            <a:avLst/>
          </a:prstGeom>
          <a:ln w="28575">
            <a:noFill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>
                <a:solidFill>
                  <a:srgbClr val="000000"/>
                </a:solidFill>
              </a:rPr>
              <a:t>If permission is denied, contact your Staff Aide.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566524C-8B6A-40A1-BA25-EF5EB91CA672}"/>
              </a:ext>
            </a:extLst>
          </p:cNvPr>
          <p:cNvSpPr/>
          <p:nvPr/>
        </p:nvSpPr>
        <p:spPr>
          <a:xfrm>
            <a:off x="594360" y="3764802"/>
            <a:ext cx="3888766" cy="914400"/>
          </a:xfrm>
          <a:prstGeom prst="roundRect">
            <a:avLst/>
          </a:prstGeom>
          <a:solidFill>
            <a:srgbClr val="0E9D65"/>
          </a:solidFill>
          <a:ln w="9525">
            <a:solidFill>
              <a:srgbClr val="1078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WEST/EAST - Lisa Hess </a:t>
            </a:r>
          </a:p>
          <a:p>
            <a:pPr algn="ctr"/>
            <a:r>
              <a:rPr lang="en-US" sz="2000" dirty="0"/>
              <a:t>lisa.hess@lausd.net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A5CE006-5605-44F5-847F-3A95BDE2F26F}"/>
              </a:ext>
            </a:extLst>
          </p:cNvPr>
          <p:cNvSpPr/>
          <p:nvPr/>
        </p:nvSpPr>
        <p:spPr>
          <a:xfrm>
            <a:off x="4660873" y="3764802"/>
            <a:ext cx="3888766" cy="914400"/>
          </a:xfrm>
          <a:prstGeom prst="roundRect">
            <a:avLst/>
          </a:prstGeom>
          <a:solidFill>
            <a:srgbClr val="1078C3"/>
          </a:solidFill>
          <a:ln w="9525">
            <a:solidFill>
              <a:srgbClr val="1078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CENTRAL - Ricky Miramontes  ricardo.miramontes@lausd.net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86918E-D95F-4119-A31C-4F281840A58B}"/>
              </a:ext>
            </a:extLst>
          </p:cNvPr>
          <p:cNvSpPr/>
          <p:nvPr/>
        </p:nvSpPr>
        <p:spPr>
          <a:xfrm>
            <a:off x="594360" y="1453468"/>
            <a:ext cx="3888766" cy="217998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B20D7E-D759-41AD-8367-40C087857187}"/>
              </a:ext>
            </a:extLst>
          </p:cNvPr>
          <p:cNvSpPr/>
          <p:nvPr/>
        </p:nvSpPr>
        <p:spPr>
          <a:xfrm>
            <a:off x="4650545" y="1453468"/>
            <a:ext cx="3888766" cy="217998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83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9E25A96-AEBE-492F-ACB3-22A10FE26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16859"/>
            <a:ext cx="8229600" cy="39698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185"/>
            <a:ext cx="8229600" cy="1143000"/>
          </a:xfrm>
          <a:solidFill>
            <a:srgbClr val="FDB827"/>
          </a:solidFill>
          <a:ln>
            <a:solidFill>
              <a:srgbClr val="CA3C3C"/>
            </a:solidFill>
          </a:ln>
        </p:spPr>
        <p:txBody>
          <a:bodyPr/>
          <a:lstStyle/>
          <a:p>
            <a:r>
              <a:rPr lang="en-US" altLang="en-US" dirty="0"/>
              <a:t>Service Request Page 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F61FC3-3E31-4C2D-ABC0-3DAE2AE0578D}"/>
              </a:ext>
            </a:extLst>
          </p:cNvPr>
          <p:cNvSpPr txBox="1">
            <a:spLocks/>
          </p:cNvSpPr>
          <p:nvPr/>
        </p:nvSpPr>
        <p:spPr bwMode="auto">
          <a:xfrm>
            <a:off x="1691640" y="5570917"/>
            <a:ext cx="5760720" cy="668012"/>
          </a:xfrm>
          <a:prstGeom prst="roundRect">
            <a:avLst/>
          </a:prstGeom>
          <a:solidFill>
            <a:srgbClr val="1078C3"/>
          </a:solidFill>
          <a:ln w="12700">
            <a:solidFill>
              <a:srgbClr val="1078C3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Food Service Division - Service Request Page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38794B-B109-4F14-82A3-46C9CEA0A7D8}"/>
              </a:ext>
            </a:extLst>
          </p:cNvPr>
          <p:cNvSpPr txBox="1"/>
          <p:nvPr/>
        </p:nvSpPr>
        <p:spPr>
          <a:xfrm>
            <a:off x="1949116" y="4366125"/>
            <a:ext cx="4023360" cy="246221"/>
          </a:xfrm>
          <a:prstGeom prst="rect">
            <a:avLst/>
          </a:prstGeom>
          <a:solidFill>
            <a:srgbClr val="FFECB3"/>
          </a:solidFill>
        </p:spPr>
        <p:txBody>
          <a:bodyPr wrap="square" rtlCol="0" anchor="ctr">
            <a:spAutoFit/>
          </a:bodyPr>
          <a:lstStyle/>
          <a:p>
            <a:r>
              <a:rPr lang="en-US" sz="1000" b="1" dirty="0">
                <a:solidFill>
                  <a:srgbClr val="B46072"/>
                </a:solidFill>
                <a:latin typeface="+mj-lt"/>
              </a:rPr>
              <a:t>REMEMBER TO SUBMIT A FORM ONLINE REGARDLESS OF EMERGENCY.</a:t>
            </a:r>
          </a:p>
        </p:txBody>
      </p:sp>
    </p:spTree>
    <p:extLst>
      <p:ext uri="{BB962C8B-B14F-4D97-AF65-F5344CB8AC3E}">
        <p14:creationId xmlns:p14="http://schemas.microsoft.com/office/powerpoint/2010/main" val="192550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DFDD7A-3530-4446-A489-CDDF374F8A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881"/>
          <a:stretch/>
        </p:blipFill>
        <p:spPr>
          <a:xfrm>
            <a:off x="914400" y="1515976"/>
            <a:ext cx="7132320" cy="46487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DB827"/>
          </a:solidFill>
          <a:ln>
            <a:solidFill>
              <a:srgbClr val="CA3C3C"/>
            </a:solidFill>
          </a:ln>
        </p:spPr>
        <p:txBody>
          <a:bodyPr/>
          <a:lstStyle/>
          <a:p>
            <a:r>
              <a:rPr lang="en-US" altLang="en-US" dirty="0"/>
              <a:t>Reporting Pest Activity</a:t>
            </a:r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5E3FDBD-8101-425E-9F54-55B110A571D2}"/>
              </a:ext>
            </a:extLst>
          </p:cNvPr>
          <p:cNvSpPr/>
          <p:nvPr/>
        </p:nvSpPr>
        <p:spPr>
          <a:xfrm>
            <a:off x="3112022" y="5734880"/>
            <a:ext cx="1097280" cy="21031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E45DF5-E552-4A9C-9D56-6D55F3D08A1E}"/>
              </a:ext>
            </a:extLst>
          </p:cNvPr>
          <p:cNvGrpSpPr/>
          <p:nvPr/>
        </p:nvGrpSpPr>
        <p:grpSpPr>
          <a:xfrm>
            <a:off x="260928" y="2871882"/>
            <a:ext cx="2706710" cy="2054807"/>
            <a:chOff x="200487" y="2738152"/>
            <a:chExt cx="2706710" cy="2054807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CA858F7-D609-4C66-B0DF-F4BE8A8719E1}"/>
                </a:ext>
              </a:extLst>
            </p:cNvPr>
            <p:cNvCxnSpPr>
              <a:cxnSpLocks/>
            </p:cNvCxnSpPr>
            <p:nvPr/>
          </p:nvCxnSpPr>
          <p:spPr>
            <a:xfrm>
              <a:off x="2008989" y="3668249"/>
              <a:ext cx="898208" cy="0"/>
            </a:xfrm>
            <a:prstGeom prst="straightConnector1">
              <a:avLst/>
            </a:prstGeom>
            <a:ln w="38100">
              <a:solidFill>
                <a:srgbClr val="1078C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03B6654B-34A2-413F-9573-29C9B7039C5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00487" y="2738152"/>
              <a:ext cx="1845240" cy="2054807"/>
            </a:xfrm>
            <a:prstGeom prst="roundRect">
              <a:avLst/>
            </a:prstGeom>
            <a:solidFill>
              <a:srgbClr val="1078C3"/>
            </a:solidFill>
            <a:ln w="28575">
              <a:solidFill>
                <a:srgbClr val="1078C3"/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lvl="0"/>
              <a:r>
                <a:rPr lang="en-US" sz="2300" dirty="0">
                  <a:solidFill>
                    <a:schemeClr val="bg1"/>
                  </a:solidFill>
                  <a:latin typeface="Calibri"/>
                </a:rPr>
                <a:t>Give a description of why pest activity is suspected.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E74E72-1556-4468-BE36-FC538BDFE085}"/>
              </a:ext>
            </a:extLst>
          </p:cNvPr>
          <p:cNvGrpSpPr/>
          <p:nvPr/>
        </p:nvGrpSpPr>
        <p:grpSpPr>
          <a:xfrm>
            <a:off x="4777485" y="4276143"/>
            <a:ext cx="3139296" cy="825249"/>
            <a:chOff x="4777483" y="4276143"/>
            <a:chExt cx="4171307" cy="825249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8915A5DF-468C-49CB-B189-4D1F47D8DC8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255595" y="4276143"/>
              <a:ext cx="3693195" cy="825249"/>
            </a:xfrm>
            <a:prstGeom prst="roundRect">
              <a:avLst/>
            </a:prstGeom>
            <a:solidFill>
              <a:srgbClr val="1078C3"/>
            </a:solidFill>
            <a:ln w="28575">
              <a:solidFill>
                <a:srgbClr val="1078C3"/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lvl="0"/>
              <a:r>
                <a:rPr lang="en-US" sz="2300" dirty="0">
                  <a:solidFill>
                    <a:schemeClr val="bg1"/>
                  </a:solidFill>
                  <a:latin typeface="Calibri"/>
                </a:rPr>
                <a:t>Enter </a:t>
              </a:r>
              <a:r>
                <a:rPr lang="en-US" sz="2300" i="1" dirty="0">
                  <a:solidFill>
                    <a:schemeClr val="bg1"/>
                  </a:solidFill>
                  <a:latin typeface="Calibri"/>
                </a:rPr>
                <a:t>“Pest Control” </a:t>
              </a:r>
            </a:p>
            <a:p>
              <a:pPr lvl="0"/>
              <a:r>
                <a:rPr lang="en-US" sz="2300" i="1" dirty="0">
                  <a:solidFill>
                    <a:schemeClr val="bg1"/>
                  </a:solidFill>
                  <a:latin typeface="Calibri"/>
                </a:rPr>
                <a:t>as the craft.</a:t>
              </a:r>
              <a:r>
                <a:rPr lang="en-US" sz="2300" dirty="0">
                  <a:solidFill>
                    <a:schemeClr val="bg1"/>
                  </a:solidFill>
                  <a:latin typeface="Calibri"/>
                </a:rPr>
                <a:t> 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FFF739B-83A5-4F36-B5AE-FEE69A885611}"/>
                </a:ext>
              </a:extLst>
            </p:cNvPr>
            <p:cNvCxnSpPr/>
            <p:nvPr/>
          </p:nvCxnSpPr>
          <p:spPr>
            <a:xfrm flipH="1">
              <a:off x="4777483" y="4695290"/>
              <a:ext cx="478113" cy="0"/>
            </a:xfrm>
            <a:prstGeom prst="straightConnector1">
              <a:avLst/>
            </a:prstGeom>
            <a:ln w="38100">
              <a:solidFill>
                <a:srgbClr val="1078C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CF27E9F-788C-4242-B37B-C8C8AF6272F1}"/>
              </a:ext>
            </a:extLst>
          </p:cNvPr>
          <p:cNvGrpSpPr/>
          <p:nvPr/>
        </p:nvGrpSpPr>
        <p:grpSpPr>
          <a:xfrm>
            <a:off x="4291625" y="5582383"/>
            <a:ext cx="3625155" cy="508403"/>
            <a:chOff x="4096419" y="5582383"/>
            <a:chExt cx="3625155" cy="508403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BBE77DD-135D-471F-A011-1E7CBA7A4A48}"/>
                </a:ext>
              </a:extLst>
            </p:cNvPr>
            <p:cNvCxnSpPr/>
            <p:nvPr/>
          </p:nvCxnSpPr>
          <p:spPr>
            <a:xfrm flipH="1">
              <a:off x="4096419" y="5835721"/>
              <a:ext cx="361244" cy="0"/>
            </a:xfrm>
            <a:prstGeom prst="straightConnector1">
              <a:avLst/>
            </a:prstGeom>
            <a:ln w="38100">
              <a:solidFill>
                <a:srgbClr val="1078C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DAD78107-15E2-486D-B752-F0FC1119485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07777" y="5582383"/>
              <a:ext cx="3313797" cy="508403"/>
            </a:xfrm>
            <a:prstGeom prst="roundRect">
              <a:avLst/>
            </a:prstGeom>
            <a:solidFill>
              <a:srgbClr val="1078C3"/>
            </a:solidFill>
            <a:ln w="28575">
              <a:solidFill>
                <a:srgbClr val="1078C3"/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lvl="0"/>
              <a:r>
                <a:rPr lang="en-US" sz="2300" dirty="0">
                  <a:solidFill>
                    <a:schemeClr val="bg1"/>
                  </a:solidFill>
                  <a:latin typeface="Calibri"/>
                </a:rPr>
                <a:t>Click “Save and Continue”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45987DD-E584-425F-B996-F175C7D63583}"/>
              </a:ext>
            </a:extLst>
          </p:cNvPr>
          <p:cNvSpPr/>
          <p:nvPr/>
        </p:nvSpPr>
        <p:spPr>
          <a:xfrm>
            <a:off x="3256150" y="3487387"/>
            <a:ext cx="1845239" cy="40457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1431CDC-767B-4C3D-A1A9-2924DC6D47EC}"/>
              </a:ext>
            </a:extLst>
          </p:cNvPr>
          <p:cNvSpPr/>
          <p:nvPr/>
        </p:nvSpPr>
        <p:spPr>
          <a:xfrm>
            <a:off x="3242414" y="4619794"/>
            <a:ext cx="1280160" cy="210421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6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DB827"/>
          </a:solidFill>
          <a:ln>
            <a:solidFill>
              <a:srgbClr val="CA3C3C"/>
            </a:solidFill>
          </a:ln>
        </p:spPr>
        <p:txBody>
          <a:bodyPr/>
          <a:lstStyle/>
          <a:p>
            <a:r>
              <a:rPr lang="en-US" altLang="en-US" dirty="0"/>
              <a:t>1</a:t>
            </a:r>
            <a:r>
              <a:rPr lang="en-US" altLang="en-US" baseline="30000" dirty="0"/>
              <a:t>st</a:t>
            </a:r>
            <a:r>
              <a:rPr lang="en-US" altLang="en-US" dirty="0"/>
              <a:t> Email - Report Verification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2784D7-1BDC-4CD0-9549-549DA9CE04EC}"/>
              </a:ext>
            </a:extLst>
          </p:cNvPr>
          <p:cNvGrpSpPr/>
          <p:nvPr/>
        </p:nvGrpSpPr>
        <p:grpSpPr>
          <a:xfrm>
            <a:off x="1281906" y="1570039"/>
            <a:ext cx="6224588" cy="4702174"/>
            <a:chOff x="1281906" y="1570039"/>
            <a:chExt cx="6224588" cy="470217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2B1BFFB-302A-449B-A077-38EF50215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1906" y="1570039"/>
              <a:ext cx="6224588" cy="4702174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B641FD-CA22-464C-8EE2-BCFC0D3E2217}"/>
                </a:ext>
              </a:extLst>
            </p:cNvPr>
            <p:cNvSpPr txBox="1"/>
            <p:nvPr/>
          </p:nvSpPr>
          <p:spPr>
            <a:xfrm>
              <a:off x="1281906" y="5391600"/>
              <a:ext cx="6224587" cy="2753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Rodent dropping spotted in the cafeteria</a:t>
              </a:r>
              <a:r>
                <a:rPr lang="en-US" sz="1100" dirty="0">
                  <a:solidFill>
                    <a:srgbClr val="000000"/>
                  </a:solidFill>
                </a:rPr>
                <a:t>.</a:t>
              </a:r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AD78107-15E2-486D-B752-F0FC11194852}"/>
              </a:ext>
            </a:extLst>
          </p:cNvPr>
          <p:cNvSpPr txBox="1">
            <a:spLocks/>
          </p:cNvSpPr>
          <p:nvPr/>
        </p:nvSpPr>
        <p:spPr bwMode="auto">
          <a:xfrm>
            <a:off x="5029201" y="3512909"/>
            <a:ext cx="3936999" cy="1449510"/>
          </a:xfrm>
          <a:prstGeom prst="roundRect">
            <a:avLst/>
          </a:prstGeom>
          <a:solidFill>
            <a:srgbClr val="1078C3"/>
          </a:solidFill>
          <a:ln w="28575">
            <a:solidFill>
              <a:srgbClr val="1078C3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en-US" sz="2600" dirty="0">
                <a:solidFill>
                  <a:schemeClr val="bg1"/>
                </a:solidFill>
                <a:latin typeface="Calibri"/>
              </a:rPr>
              <a:t>1st email:</a:t>
            </a:r>
          </a:p>
          <a:p>
            <a:pPr lvl="0"/>
            <a:r>
              <a:rPr lang="en-US" sz="2600" dirty="0">
                <a:solidFill>
                  <a:schemeClr val="bg1"/>
                </a:solidFill>
                <a:latin typeface="Calibri"/>
              </a:rPr>
              <a:t>Click on “Verify Request” to complete the request.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E107FA4-2110-44DD-BDC8-519841B2E8EB}"/>
              </a:ext>
            </a:extLst>
          </p:cNvPr>
          <p:cNvSpPr/>
          <p:nvPr/>
        </p:nvSpPr>
        <p:spPr>
          <a:xfrm>
            <a:off x="1292750" y="2844800"/>
            <a:ext cx="1097280" cy="36576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08AED1-E268-43D2-B709-7BFA2AF21F9B}"/>
              </a:ext>
            </a:extLst>
          </p:cNvPr>
          <p:cNvSpPr txBox="1"/>
          <p:nvPr/>
        </p:nvSpPr>
        <p:spPr>
          <a:xfrm>
            <a:off x="1676400" y="1765300"/>
            <a:ext cx="2070100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Monday, January 22, 2018 9:40 AM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8107218-FA54-41F8-81A7-8E3D46AB0FBA}"/>
              </a:ext>
            </a:extLst>
          </p:cNvPr>
          <p:cNvSpPr txBox="1">
            <a:spLocks/>
          </p:cNvSpPr>
          <p:nvPr/>
        </p:nvSpPr>
        <p:spPr bwMode="auto">
          <a:xfrm>
            <a:off x="3746500" y="5412148"/>
            <a:ext cx="4114800" cy="842723"/>
          </a:xfrm>
          <a:prstGeom prst="roundRect">
            <a:avLst/>
          </a:prstGeom>
          <a:ln w="38100">
            <a:solidFill>
              <a:srgbClr val="1078C3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</a:rPr>
              <a:t>The M &amp; O verification process is completed in two emails.</a:t>
            </a:r>
          </a:p>
        </p:txBody>
      </p:sp>
    </p:spTree>
    <p:extLst>
      <p:ext uri="{BB962C8B-B14F-4D97-AF65-F5344CB8AC3E}">
        <p14:creationId xmlns:p14="http://schemas.microsoft.com/office/powerpoint/2010/main" val="155249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DB827"/>
          </a:solidFill>
          <a:ln>
            <a:solidFill>
              <a:srgbClr val="CA3C3C"/>
            </a:solidFill>
          </a:ln>
        </p:spPr>
        <p:txBody>
          <a:bodyPr/>
          <a:lstStyle/>
          <a:p>
            <a:r>
              <a:rPr lang="en-US" altLang="en-US" dirty="0"/>
              <a:t>2</a:t>
            </a:r>
            <a:r>
              <a:rPr lang="en-US" altLang="en-US" baseline="30000" dirty="0"/>
              <a:t>nd</a:t>
            </a:r>
            <a:r>
              <a:rPr lang="en-US" altLang="en-US" dirty="0"/>
              <a:t> Email - Report Validation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98E399-6402-4B1C-9074-B163E6DC7714}"/>
              </a:ext>
            </a:extLst>
          </p:cNvPr>
          <p:cNvGrpSpPr/>
          <p:nvPr/>
        </p:nvGrpSpPr>
        <p:grpSpPr>
          <a:xfrm>
            <a:off x="1053361" y="1557337"/>
            <a:ext cx="7037279" cy="4475163"/>
            <a:chOff x="477946" y="1557337"/>
            <a:chExt cx="7037279" cy="447516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A76C244-F9C4-44BC-90A9-940FC55E7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7946" y="1557337"/>
              <a:ext cx="7037279" cy="4475163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9069DAD-DDF0-4D69-94AB-C7E3F219F663}"/>
                </a:ext>
              </a:extLst>
            </p:cNvPr>
            <p:cNvSpPr txBox="1"/>
            <p:nvPr/>
          </p:nvSpPr>
          <p:spPr>
            <a:xfrm>
              <a:off x="477946" y="5054600"/>
              <a:ext cx="4094054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Rodent dropping spotted in cafeteria.</a:t>
              </a:r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AD78107-15E2-486D-B752-F0FC11194852}"/>
              </a:ext>
            </a:extLst>
          </p:cNvPr>
          <p:cNvSpPr txBox="1">
            <a:spLocks/>
          </p:cNvSpPr>
          <p:nvPr/>
        </p:nvSpPr>
        <p:spPr bwMode="auto">
          <a:xfrm>
            <a:off x="4677212" y="3617261"/>
            <a:ext cx="3883631" cy="2158876"/>
          </a:xfrm>
          <a:prstGeom prst="roundRect">
            <a:avLst/>
          </a:prstGeom>
          <a:solidFill>
            <a:srgbClr val="1078C3"/>
          </a:solidFill>
          <a:ln w="28575">
            <a:solidFill>
              <a:srgbClr val="1078C3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en-US" sz="2600" dirty="0">
                <a:solidFill>
                  <a:prstClr val="white"/>
                </a:solidFill>
                <a:latin typeface="Calibri"/>
              </a:rPr>
              <a:t>2</a:t>
            </a:r>
            <a:r>
              <a:rPr lang="en-US" sz="2600" baseline="30000" dirty="0">
                <a:solidFill>
                  <a:prstClr val="white"/>
                </a:solidFill>
                <a:latin typeface="Calibri"/>
              </a:rPr>
              <a:t>nd  </a:t>
            </a:r>
            <a:r>
              <a:rPr lang="en-US" sz="2600" dirty="0">
                <a:solidFill>
                  <a:prstClr val="white"/>
                </a:solidFill>
                <a:latin typeface="Calibri"/>
              </a:rPr>
              <a:t>email:</a:t>
            </a:r>
          </a:p>
          <a:p>
            <a:pPr lvl="0"/>
            <a:r>
              <a:rPr lang="en-US" sz="2600" dirty="0">
                <a:solidFill>
                  <a:prstClr val="white"/>
                </a:solidFill>
                <a:latin typeface="Calibri"/>
              </a:rPr>
              <a:t>Confirms the successful validation of the request and provides a service request number.</a:t>
            </a:r>
          </a:p>
          <a:p>
            <a:pPr lvl="0"/>
            <a:endParaRPr lang="en-US" sz="2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D1EF05-0D96-4B6A-BFD1-2270A1A06A25}"/>
              </a:ext>
            </a:extLst>
          </p:cNvPr>
          <p:cNvSpPr/>
          <p:nvPr/>
        </p:nvSpPr>
        <p:spPr>
          <a:xfrm>
            <a:off x="1078761" y="2612875"/>
            <a:ext cx="4687039" cy="81612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7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DB827"/>
          </a:solidFill>
          <a:ln>
            <a:solidFill>
              <a:srgbClr val="CA3C3C"/>
            </a:solidFill>
          </a:ln>
        </p:spPr>
        <p:txBody>
          <a:bodyPr/>
          <a:lstStyle/>
          <a:p>
            <a:r>
              <a:rPr lang="en-US" altLang="en-US" dirty="0"/>
              <a:t>Pest Inspection Report System</a:t>
            </a:r>
            <a:endParaRPr lang="en-US" dirty="0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D0AEE4E2-149D-4EB4-BAE3-3D41666BB877}"/>
              </a:ext>
            </a:extLst>
          </p:cNvPr>
          <p:cNvSpPr/>
          <p:nvPr/>
        </p:nvSpPr>
        <p:spPr>
          <a:xfrm>
            <a:off x="698636" y="1966446"/>
            <a:ext cx="3840480" cy="3817902"/>
          </a:xfrm>
          <a:prstGeom prst="flowChartConnector">
            <a:avLst/>
          </a:prstGeom>
          <a:solidFill>
            <a:srgbClr val="1078C3"/>
          </a:solidFill>
          <a:ln>
            <a:solidFill>
              <a:srgbClr val="1078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Pest Control Technician will conduct a site visit to determine the source of the pest activity.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EECE4895-6A6D-446F-8142-7001CD5A68A9}"/>
              </a:ext>
            </a:extLst>
          </p:cNvPr>
          <p:cNvSpPr/>
          <p:nvPr/>
        </p:nvSpPr>
        <p:spPr>
          <a:xfrm>
            <a:off x="5137079" y="1442467"/>
            <a:ext cx="2609637" cy="2390222"/>
          </a:xfrm>
          <a:prstGeom prst="flowChartConnector">
            <a:avLst/>
          </a:prstGeom>
          <a:solidFill>
            <a:srgbClr val="0E9D65"/>
          </a:solidFill>
          <a:ln>
            <a:solidFill>
              <a:srgbClr val="0E9D6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Inspector will input the report into Pest Report System.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1E907446-17F6-45EA-9925-BC5D7C1226BE}"/>
              </a:ext>
            </a:extLst>
          </p:cNvPr>
          <p:cNvSpPr/>
          <p:nvPr/>
        </p:nvSpPr>
        <p:spPr>
          <a:xfrm>
            <a:off x="5137079" y="3857518"/>
            <a:ext cx="2606040" cy="2386584"/>
          </a:xfrm>
          <a:prstGeom prst="flowChartConnector">
            <a:avLst/>
          </a:prstGeom>
          <a:solidFill>
            <a:srgbClr val="0E9D65"/>
          </a:solidFill>
          <a:ln>
            <a:solidFill>
              <a:srgbClr val="0E9D6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When complete the system will provide FSM/AFSS with an email notification</a:t>
            </a:r>
            <a:r>
              <a:rPr lang="en-US" sz="1600" dirty="0"/>
              <a:t>.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530A8944-7E56-4A91-B560-F1D97614F1DD}"/>
              </a:ext>
            </a:extLst>
          </p:cNvPr>
          <p:cNvSpPr/>
          <p:nvPr/>
        </p:nvSpPr>
        <p:spPr>
          <a:xfrm>
            <a:off x="6280850" y="3554860"/>
            <a:ext cx="318498" cy="565079"/>
          </a:xfrm>
          <a:prstGeom prst="downArrow">
            <a:avLst/>
          </a:prstGeom>
          <a:solidFill>
            <a:srgbClr val="FDB827"/>
          </a:solidFill>
          <a:ln>
            <a:solidFill>
              <a:srgbClr val="FDB82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5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185"/>
            <a:ext cx="8229600" cy="1143000"/>
          </a:xfrm>
          <a:solidFill>
            <a:srgbClr val="FDB827"/>
          </a:solidFill>
          <a:ln>
            <a:solidFill>
              <a:srgbClr val="CA3C3C"/>
            </a:solidFill>
          </a:ln>
        </p:spPr>
        <p:txBody>
          <a:bodyPr/>
          <a:lstStyle/>
          <a:p>
            <a:r>
              <a:rPr lang="en-US" altLang="en-US" dirty="0"/>
              <a:t>Email Sent from IPM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1C7299-563C-4832-9206-F93A8B8437B2}"/>
              </a:ext>
            </a:extLst>
          </p:cNvPr>
          <p:cNvSpPr/>
          <p:nvPr/>
        </p:nvSpPr>
        <p:spPr>
          <a:xfrm>
            <a:off x="457200" y="1736497"/>
            <a:ext cx="6008914" cy="4278094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From: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KONSTANTIN.KRIKUNOV@lausd.net</a:t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Sent: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Tuesday, June 19, 2019 4:35 PM</a:t>
            </a:r>
            <a:b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To: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Milner, Robert &lt;</a:t>
            </a:r>
            <a:r>
              <a:rPr lang="en-US" sz="16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rcm3057</a:t>
            </a:r>
            <a:r>
              <a:rPr lang="en-US" sz="16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@lausd.net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&gt;; Daguro, Roxanne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 &lt;</a:t>
            </a:r>
            <a:r>
              <a:rPr lang="en-US" sz="16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rmd2053@lausd.net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&gt;</a:t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Subject: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PEST Inspection Report #32254 for BRAVO MED MAG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Manager,</a:t>
            </a:r>
            <a:b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On 06/19/2019 Krikunov, Konstantin made a Monthly PEST inspection at BRAVO MED MAG</a:t>
            </a:r>
            <a:b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You may access the report by clicking on the link below: </a:t>
            </a:r>
            <a:b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http://facapps.lausd.net/ords/f?p=925:2:0::NO:2:P2_MAIN_ID:32254</a:t>
            </a:r>
            <a:b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By accessing the link above, you acknowledge that you have received and read this report. </a:t>
            </a:r>
            <a:b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Please contact PEST Inspector if you have any questions about the report findings and corrective actions, or if you are having trouble accessing the report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F61FC3-3E31-4C2D-ABC0-3DAE2AE0578D}"/>
              </a:ext>
            </a:extLst>
          </p:cNvPr>
          <p:cNvSpPr txBox="1">
            <a:spLocks/>
          </p:cNvSpPr>
          <p:nvPr/>
        </p:nvSpPr>
        <p:spPr bwMode="auto">
          <a:xfrm>
            <a:off x="6645349" y="2370377"/>
            <a:ext cx="2282894" cy="2509848"/>
          </a:xfrm>
          <a:prstGeom prst="roundRect">
            <a:avLst/>
          </a:prstGeom>
          <a:ln w="38100">
            <a:solidFill>
              <a:srgbClr val="1078C3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</a:rPr>
              <a:t>Email notifications provide a link to the Pest Inspection Report System.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8B1A43-3A97-4DE1-80BD-3EC012F03325}"/>
              </a:ext>
            </a:extLst>
          </p:cNvPr>
          <p:cNvSpPr/>
          <p:nvPr/>
        </p:nvSpPr>
        <p:spPr>
          <a:xfrm>
            <a:off x="510361" y="4167963"/>
            <a:ext cx="5784112" cy="446568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717B695-8358-4600-9818-D7BB76B56A0C}"/>
              </a:ext>
            </a:extLst>
          </p:cNvPr>
          <p:cNvCxnSpPr>
            <a:cxnSpLocks/>
          </p:cNvCxnSpPr>
          <p:nvPr/>
        </p:nvCxnSpPr>
        <p:spPr>
          <a:xfrm flipH="1">
            <a:off x="6197321" y="3914454"/>
            <a:ext cx="448028" cy="253509"/>
          </a:xfrm>
          <a:prstGeom prst="straightConnector1">
            <a:avLst/>
          </a:prstGeom>
          <a:ln w="57150">
            <a:solidFill>
              <a:srgbClr val="1078C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51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185"/>
            <a:ext cx="8229600" cy="1143000"/>
          </a:xfrm>
          <a:solidFill>
            <a:srgbClr val="FDB827"/>
          </a:solidFill>
          <a:ln>
            <a:solidFill>
              <a:srgbClr val="CA3C3C"/>
            </a:solidFill>
          </a:ln>
        </p:spPr>
        <p:txBody>
          <a:bodyPr/>
          <a:lstStyle/>
          <a:p>
            <a:r>
              <a:rPr lang="en-US" altLang="en-US" dirty="0"/>
              <a:t>Pest Inspection Report System Login 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BB8F720-04AF-483F-8F2D-2658A2C30383}"/>
              </a:ext>
            </a:extLst>
          </p:cNvPr>
          <p:cNvGrpSpPr/>
          <p:nvPr/>
        </p:nvGrpSpPr>
        <p:grpSpPr>
          <a:xfrm>
            <a:off x="956603" y="1454526"/>
            <a:ext cx="7399606" cy="4341366"/>
            <a:chOff x="385942" y="1502750"/>
            <a:chExt cx="7632643" cy="437754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E353A85-367B-4F32-8A5A-1152881DD2BE}"/>
                </a:ext>
              </a:extLst>
            </p:cNvPr>
            <p:cNvGrpSpPr/>
            <p:nvPr/>
          </p:nvGrpSpPr>
          <p:grpSpPr>
            <a:xfrm>
              <a:off x="385942" y="1502750"/>
              <a:ext cx="7632643" cy="4377545"/>
              <a:chOff x="385942" y="1502750"/>
              <a:chExt cx="7632643" cy="437754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5DA84AB5-1D4B-43A1-912D-40AB559BBF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5942" y="1502750"/>
                <a:ext cx="7632643" cy="4377545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395D0A8-96DF-489E-91E0-761D1C809018}"/>
                  </a:ext>
                </a:extLst>
              </p:cNvPr>
              <p:cNvSpPr/>
              <p:nvPr/>
            </p:nvSpPr>
            <p:spPr>
              <a:xfrm>
                <a:off x="2518117" y="4149969"/>
                <a:ext cx="3460652" cy="1575582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977FB74-0D5F-447C-A659-D2F3F64DD611}"/>
                  </a:ext>
                </a:extLst>
              </p:cNvPr>
              <p:cNvSpPr/>
              <p:nvPr/>
            </p:nvSpPr>
            <p:spPr>
              <a:xfrm>
                <a:off x="3137096" y="4619633"/>
                <a:ext cx="2138288" cy="163383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52DCF57-CCED-47E7-A406-E70BC2EE08EE}"/>
                  </a:ext>
                </a:extLst>
              </p:cNvPr>
              <p:cNvSpPr/>
              <p:nvPr/>
            </p:nvSpPr>
            <p:spPr>
              <a:xfrm>
                <a:off x="3137096" y="4937760"/>
                <a:ext cx="2138288" cy="163383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316CECE-BD43-4CB3-BDFF-2C1EACE522CB}"/>
                </a:ext>
              </a:extLst>
            </p:cNvPr>
            <p:cNvCxnSpPr>
              <a:cxnSpLocks/>
            </p:cNvCxnSpPr>
            <p:nvPr/>
          </p:nvCxnSpPr>
          <p:spPr>
            <a:xfrm>
              <a:off x="385942" y="2082018"/>
              <a:ext cx="7632643" cy="0"/>
            </a:xfrm>
            <a:prstGeom prst="line">
              <a:avLst/>
            </a:prstGeom>
            <a:ln w="31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4484428-F67E-4D38-BF6A-B42E656C028D}"/>
              </a:ext>
            </a:extLst>
          </p:cNvPr>
          <p:cNvSpPr txBox="1">
            <a:spLocks/>
          </p:cNvSpPr>
          <p:nvPr/>
        </p:nvSpPr>
        <p:spPr bwMode="auto">
          <a:xfrm>
            <a:off x="1170532" y="2112117"/>
            <a:ext cx="6802937" cy="1651805"/>
          </a:xfrm>
          <a:prstGeom prst="roundRect">
            <a:avLst/>
          </a:prstGeom>
          <a:ln w="12700">
            <a:solidFill>
              <a:srgbClr val="1078C3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on the link from the system generated email or go to:</a:t>
            </a:r>
          </a:p>
          <a:p>
            <a:r>
              <a:rPr lang="en-US" sz="2800" u="sng" dirty="0">
                <a:solidFill>
                  <a:srgbClr val="1F497D"/>
                </a:solidFill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https://facapps.lausd.net/ords/f?p=925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F61FC3-3E31-4C2D-ABC0-3DAE2AE0578D}"/>
              </a:ext>
            </a:extLst>
          </p:cNvPr>
          <p:cNvSpPr txBox="1">
            <a:spLocks/>
          </p:cNvSpPr>
          <p:nvPr/>
        </p:nvSpPr>
        <p:spPr bwMode="auto">
          <a:xfrm>
            <a:off x="1058363" y="4177794"/>
            <a:ext cx="1950980" cy="914400"/>
          </a:xfrm>
          <a:prstGeom prst="roundRect">
            <a:avLst/>
          </a:prstGeom>
          <a:ln w="12700">
            <a:solidFill>
              <a:srgbClr val="1078C3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300" dirty="0">
                <a:solidFill>
                  <a:srgbClr val="000000"/>
                </a:solidFill>
              </a:rPr>
              <a:t>Enter your Single Sign-on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12FFFD-DBF3-40B0-8190-95486E9EC9EF}"/>
              </a:ext>
            </a:extLst>
          </p:cNvPr>
          <p:cNvSpPr txBox="1"/>
          <p:nvPr/>
        </p:nvSpPr>
        <p:spPr>
          <a:xfrm>
            <a:off x="3623760" y="4445429"/>
            <a:ext cx="2073003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msmith</a:t>
            </a:r>
            <a:r>
              <a:rPr lang="en-US" sz="1200" strike="sngStrike" dirty="0">
                <a:solidFill>
                  <a:srgbClr val="000000"/>
                </a:solidFill>
              </a:rPr>
              <a:t>@lausd.net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E31BE0E-AAC8-4095-8AAF-7E015E7CEB03}"/>
              </a:ext>
            </a:extLst>
          </p:cNvPr>
          <p:cNvCxnSpPr>
            <a:cxnSpLocks/>
          </p:cNvCxnSpPr>
          <p:nvPr/>
        </p:nvCxnSpPr>
        <p:spPr>
          <a:xfrm>
            <a:off x="2948679" y="4504553"/>
            <a:ext cx="595905" cy="0"/>
          </a:xfrm>
          <a:prstGeom prst="straightConnector1">
            <a:avLst/>
          </a:prstGeom>
          <a:ln w="57150">
            <a:solidFill>
              <a:srgbClr val="1078C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A405830-3CFA-44BB-B239-11A040534D56}"/>
              </a:ext>
            </a:extLst>
          </p:cNvPr>
          <p:cNvSpPr txBox="1">
            <a:spLocks/>
          </p:cNvSpPr>
          <p:nvPr/>
        </p:nvSpPr>
        <p:spPr bwMode="auto">
          <a:xfrm>
            <a:off x="5988717" y="4177794"/>
            <a:ext cx="2289685" cy="914400"/>
          </a:xfrm>
          <a:prstGeom prst="roundRect">
            <a:avLst/>
          </a:prstGeom>
          <a:ln w="12700">
            <a:solidFill>
              <a:srgbClr val="1078C3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</a:rPr>
              <a:t>Do not include: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@ lausd.net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7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185"/>
            <a:ext cx="8229600" cy="1143000"/>
          </a:xfrm>
          <a:solidFill>
            <a:srgbClr val="FDB827"/>
          </a:solidFill>
          <a:ln>
            <a:solidFill>
              <a:srgbClr val="CA3C3C"/>
            </a:solidFill>
          </a:ln>
        </p:spPr>
        <p:txBody>
          <a:bodyPr>
            <a:normAutofit/>
          </a:bodyPr>
          <a:lstStyle/>
          <a:p>
            <a:r>
              <a:rPr lang="en-US" altLang="en-US" dirty="0"/>
              <a:t>Pest Report Login Troubleshooting 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87337A6-AB78-425A-8927-8D989F6537EF}"/>
              </a:ext>
            </a:extLst>
          </p:cNvPr>
          <p:cNvSpPr txBox="1">
            <a:spLocks/>
          </p:cNvSpPr>
          <p:nvPr/>
        </p:nvSpPr>
        <p:spPr bwMode="auto">
          <a:xfrm>
            <a:off x="365760" y="1540043"/>
            <a:ext cx="8412480" cy="913840"/>
          </a:xfrm>
          <a:prstGeom prst="roundRect">
            <a:avLst/>
          </a:prstGeom>
          <a:ln w="28575">
            <a:solidFill>
              <a:srgbClr val="1078C3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>
                <a:solidFill>
                  <a:srgbClr val="000000"/>
                </a:solidFill>
              </a:rPr>
              <a:t>The preferred browser for the pest report system is Chrome. Using other browsers may generate this warning: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29D687-9CC4-41E6-AD48-D8C0B036C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646395"/>
            <a:ext cx="5943600" cy="188996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EA762FB-F7CD-41E5-80C1-F7A39F817BB7}"/>
              </a:ext>
            </a:extLst>
          </p:cNvPr>
          <p:cNvSpPr/>
          <p:nvPr/>
        </p:nvSpPr>
        <p:spPr>
          <a:xfrm>
            <a:off x="4543125" y="4740446"/>
            <a:ext cx="3291840" cy="1371600"/>
          </a:xfrm>
          <a:prstGeom prst="roundRect">
            <a:avLst/>
          </a:prstGeom>
          <a:solidFill>
            <a:srgbClr val="0E9D65"/>
          </a:solidFill>
          <a:ln w="9525">
            <a:solidFill>
              <a:srgbClr val="1078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Miguel Lopez</a:t>
            </a:r>
          </a:p>
          <a:p>
            <a:pPr algn="ctr"/>
            <a:r>
              <a:rPr lang="en-US" sz="2000" dirty="0">
                <a:hlinkClick r:id="rId4"/>
              </a:rPr>
              <a:t>miguel.lopez3@lausd.net</a:t>
            </a:r>
            <a:endParaRPr lang="en-US" sz="2000" dirty="0"/>
          </a:p>
          <a:p>
            <a:pPr algn="ctr"/>
            <a:r>
              <a:rPr lang="en-US" sz="2400" dirty="0"/>
              <a:t>(213)264-2478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06DBD24-BCAA-4E65-A7AD-AE8F0D67542D}"/>
              </a:ext>
            </a:extLst>
          </p:cNvPr>
          <p:cNvSpPr/>
          <p:nvPr/>
        </p:nvSpPr>
        <p:spPr>
          <a:xfrm>
            <a:off x="902370" y="4740446"/>
            <a:ext cx="3291840" cy="1371600"/>
          </a:xfrm>
          <a:prstGeom prst="roundRect">
            <a:avLst/>
          </a:prstGeom>
          <a:solidFill>
            <a:srgbClr val="1078C3"/>
          </a:solidFill>
          <a:ln w="9525">
            <a:solidFill>
              <a:srgbClr val="1078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/>
              <a:t>Trouble logging in?</a:t>
            </a:r>
          </a:p>
          <a:p>
            <a:pPr algn="ctr"/>
            <a:r>
              <a:rPr lang="en-US" sz="2400" dirty="0"/>
              <a:t>Contact Miguel Lopez</a:t>
            </a:r>
          </a:p>
        </p:txBody>
      </p:sp>
    </p:spTree>
    <p:extLst>
      <p:ext uri="{BB962C8B-B14F-4D97-AF65-F5344CB8AC3E}">
        <p14:creationId xmlns:p14="http://schemas.microsoft.com/office/powerpoint/2010/main" val="3629145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504825" y="260350"/>
            <a:ext cx="7775575" cy="920750"/>
          </a:xfrm>
          <a:solidFill>
            <a:srgbClr val="FDB827"/>
          </a:solidFill>
          <a:ln>
            <a:solidFill>
              <a:srgbClr val="CA3C3C"/>
            </a:solidFill>
          </a:ln>
        </p:spPr>
        <p:txBody>
          <a:bodyPr/>
          <a:lstStyle/>
          <a:p>
            <a:pPr algn="l"/>
            <a:r>
              <a:rPr lang="en-US" altLang="en-US" sz="4000" b="1" dirty="0">
                <a:solidFill>
                  <a:srgbClr val="000000"/>
                </a:solidFill>
              </a:rPr>
              <a:t>Protecting Our Students</a:t>
            </a:r>
          </a:p>
        </p:txBody>
      </p:sp>
      <p:sp>
        <p:nvSpPr>
          <p:cNvPr id="69" name="Content Placeholder 2"/>
          <p:cNvSpPr txBox="1">
            <a:spLocks/>
          </p:cNvSpPr>
          <p:nvPr/>
        </p:nvSpPr>
        <p:spPr bwMode="auto">
          <a:xfrm>
            <a:off x="390795" y="2020646"/>
            <a:ext cx="8362410" cy="1708872"/>
          </a:xfrm>
          <a:prstGeom prst="roundRect">
            <a:avLst/>
          </a:prstGeom>
          <a:ln w="57150">
            <a:solidFill>
              <a:srgbClr val="1078C3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Protecting the health of children is a top priority.</a:t>
            </a:r>
          </a:p>
          <a:p>
            <a:r>
              <a:rPr lang="en-US" sz="2800" dirty="0">
                <a:solidFill>
                  <a:srgbClr val="000000"/>
                </a:solidFill>
              </a:rPr>
              <a:t>Integrated Pest Management contributes to a healthy environment where students can thrive.</a:t>
            </a:r>
          </a:p>
        </p:txBody>
      </p:sp>
      <p:pic>
        <p:nvPicPr>
          <p:cNvPr id="6" name="Picture 5" descr="A couple of people that are standing in the street&#10;&#10;Description automatically generated">
            <a:extLst>
              <a:ext uri="{FF2B5EF4-FFF2-40B4-BE49-F238E27FC236}">
                <a16:creationId xmlns:a16="http://schemas.microsoft.com/office/drawing/2014/main" id="{BBFD269A-D45F-44E6-BB3B-4877ABC13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242" y="4356245"/>
            <a:ext cx="2873516" cy="18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9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185"/>
            <a:ext cx="8229600" cy="1143000"/>
          </a:xfrm>
          <a:solidFill>
            <a:srgbClr val="FDB827"/>
          </a:solidFill>
          <a:ln>
            <a:solidFill>
              <a:srgbClr val="CA3C3C"/>
            </a:solidFill>
          </a:ln>
        </p:spPr>
        <p:txBody>
          <a:bodyPr>
            <a:normAutofit/>
          </a:bodyPr>
          <a:lstStyle/>
          <a:p>
            <a:r>
              <a:rPr lang="en-US" altLang="en-US" dirty="0"/>
              <a:t>Pest Inspection Reports Home Screen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828DAB-056D-422D-A49D-685FF5DDC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" y="1564272"/>
            <a:ext cx="7132320" cy="44319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3EEF472-36DD-4C68-BD9B-B90C70BD88E2}"/>
              </a:ext>
            </a:extLst>
          </p:cNvPr>
          <p:cNvSpPr txBox="1">
            <a:spLocks/>
          </p:cNvSpPr>
          <p:nvPr/>
        </p:nvSpPr>
        <p:spPr bwMode="auto">
          <a:xfrm>
            <a:off x="2213811" y="3522233"/>
            <a:ext cx="4616418" cy="1040774"/>
          </a:xfrm>
          <a:prstGeom prst="roundRect">
            <a:avLst/>
          </a:prstGeom>
          <a:ln w="28575">
            <a:solidFill>
              <a:srgbClr val="1078C3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solidFill>
                  <a:srgbClr val="000000"/>
                </a:solidFill>
              </a:rPr>
              <a:t>The home screen will contain a list of all pest reports.</a:t>
            </a:r>
          </a:p>
        </p:txBody>
      </p:sp>
    </p:spTree>
    <p:extLst>
      <p:ext uri="{BB962C8B-B14F-4D97-AF65-F5344CB8AC3E}">
        <p14:creationId xmlns:p14="http://schemas.microsoft.com/office/powerpoint/2010/main" val="2123448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3FB51F8-C2F8-4E19-ADF4-A81E91DCDF15}"/>
              </a:ext>
            </a:extLst>
          </p:cNvPr>
          <p:cNvGrpSpPr/>
          <p:nvPr/>
        </p:nvGrpSpPr>
        <p:grpSpPr>
          <a:xfrm>
            <a:off x="1371600" y="1544150"/>
            <a:ext cx="6400800" cy="4694377"/>
            <a:chOff x="1371600" y="1544150"/>
            <a:chExt cx="6400800" cy="469437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680372A-8879-4798-83EC-F86D424DD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1600" y="1544150"/>
              <a:ext cx="6400800" cy="4694377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2009B1F-29E0-4691-BD0E-DD1D7D97BE79}"/>
                </a:ext>
              </a:extLst>
            </p:cNvPr>
            <p:cNvSpPr/>
            <p:nvPr/>
          </p:nvSpPr>
          <p:spPr>
            <a:xfrm>
              <a:off x="1982912" y="1935138"/>
              <a:ext cx="339040" cy="36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185"/>
            <a:ext cx="8229600" cy="1143000"/>
          </a:xfrm>
          <a:solidFill>
            <a:srgbClr val="FDB827"/>
          </a:solidFill>
          <a:ln>
            <a:solidFill>
              <a:srgbClr val="CA3C3C"/>
            </a:solidFill>
          </a:ln>
        </p:spPr>
        <p:txBody>
          <a:bodyPr>
            <a:normAutofit/>
          </a:bodyPr>
          <a:lstStyle/>
          <a:p>
            <a:r>
              <a:rPr lang="en-US" altLang="en-US" dirty="0"/>
              <a:t>Narrow Search Results to School Site </a:t>
            </a:r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FE46514-7160-4D6B-A377-B6614B783349}"/>
              </a:ext>
            </a:extLst>
          </p:cNvPr>
          <p:cNvSpPr/>
          <p:nvPr/>
        </p:nvSpPr>
        <p:spPr>
          <a:xfrm>
            <a:off x="3758351" y="1544150"/>
            <a:ext cx="569167" cy="270588"/>
          </a:xfrm>
          <a:prstGeom prst="roundRect">
            <a:avLst/>
          </a:prstGeom>
          <a:noFill/>
          <a:ln w="19050">
            <a:solidFill>
              <a:srgbClr val="CA3C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BB5F24-06DF-4E7C-9699-860BFF46A817}"/>
              </a:ext>
            </a:extLst>
          </p:cNvPr>
          <p:cNvCxnSpPr>
            <a:cxnSpLocks/>
          </p:cNvCxnSpPr>
          <p:nvPr/>
        </p:nvCxnSpPr>
        <p:spPr>
          <a:xfrm flipV="1">
            <a:off x="4058398" y="1935138"/>
            <a:ext cx="0" cy="146304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B7FC495A-C775-4F62-8449-E7B94786C465}"/>
              </a:ext>
            </a:extLst>
          </p:cNvPr>
          <p:cNvSpPr/>
          <p:nvPr/>
        </p:nvSpPr>
        <p:spPr>
          <a:xfrm>
            <a:off x="1757421" y="1496564"/>
            <a:ext cx="666750" cy="365760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7A81227-1FC1-4BBD-A3D5-ACC10B28CEE0}"/>
              </a:ext>
            </a:extLst>
          </p:cNvPr>
          <p:cNvCxnSpPr>
            <a:cxnSpLocks/>
          </p:cNvCxnSpPr>
          <p:nvPr/>
        </p:nvCxnSpPr>
        <p:spPr>
          <a:xfrm flipV="1">
            <a:off x="2145585" y="1935138"/>
            <a:ext cx="0" cy="1463040"/>
          </a:xfrm>
          <a:prstGeom prst="straightConnector1">
            <a:avLst/>
          </a:prstGeom>
          <a:ln w="57150">
            <a:solidFill>
              <a:srgbClr val="1078C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3EEF472-36DD-4C68-BD9B-B90C70BD88E2}"/>
              </a:ext>
            </a:extLst>
          </p:cNvPr>
          <p:cNvSpPr txBox="1">
            <a:spLocks/>
          </p:cNvSpPr>
          <p:nvPr/>
        </p:nvSpPr>
        <p:spPr bwMode="auto">
          <a:xfrm>
            <a:off x="1600200" y="3476673"/>
            <a:ext cx="5943600" cy="1463041"/>
          </a:xfrm>
          <a:prstGeom prst="roundRect">
            <a:avLst/>
          </a:prstGeom>
          <a:ln w="28575">
            <a:solidFill>
              <a:srgbClr val="1078C3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solidFill>
                  <a:srgbClr val="000000"/>
                </a:solidFill>
              </a:rPr>
              <a:t>Use the search feature to narrow the results to an individual school.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Enter the school name then click “Go”.</a:t>
            </a:r>
          </a:p>
        </p:txBody>
      </p:sp>
    </p:spTree>
    <p:extLst>
      <p:ext uri="{BB962C8B-B14F-4D97-AF65-F5344CB8AC3E}">
        <p14:creationId xmlns:p14="http://schemas.microsoft.com/office/powerpoint/2010/main" val="147268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185"/>
            <a:ext cx="8229600" cy="1143000"/>
          </a:xfrm>
          <a:solidFill>
            <a:srgbClr val="FDB827"/>
          </a:solidFill>
          <a:ln>
            <a:solidFill>
              <a:srgbClr val="CA3C3C"/>
            </a:solidFill>
          </a:ln>
        </p:spPr>
        <p:txBody>
          <a:bodyPr>
            <a:normAutofit/>
          </a:bodyPr>
          <a:lstStyle/>
          <a:p>
            <a:r>
              <a:rPr lang="en-US" altLang="en-US" dirty="0"/>
              <a:t>Pest Inspection Reports 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F61FC3-3E31-4C2D-ABC0-3DAE2AE0578D}"/>
              </a:ext>
            </a:extLst>
          </p:cNvPr>
          <p:cNvSpPr txBox="1">
            <a:spLocks/>
          </p:cNvSpPr>
          <p:nvPr/>
        </p:nvSpPr>
        <p:spPr bwMode="auto">
          <a:xfrm>
            <a:off x="6975230" y="3264452"/>
            <a:ext cx="1737360" cy="2286000"/>
          </a:xfrm>
          <a:prstGeom prst="roundRect">
            <a:avLst/>
          </a:prstGeom>
          <a:ln w="57150">
            <a:solidFill>
              <a:srgbClr val="1078C3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800" dirty="0">
              <a:solidFill>
                <a:srgbClr val="000000"/>
              </a:solidFill>
            </a:endParaRPr>
          </a:p>
          <a:p>
            <a:r>
              <a:rPr lang="en-US" sz="2200" dirty="0">
                <a:solidFill>
                  <a:srgbClr val="000000"/>
                </a:solidFill>
              </a:rPr>
              <a:t>Issues reported by school site are listed as “Routine”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4484428-F67E-4D38-BF6A-B42E656C028D}"/>
              </a:ext>
            </a:extLst>
          </p:cNvPr>
          <p:cNvSpPr txBox="1">
            <a:spLocks/>
          </p:cNvSpPr>
          <p:nvPr/>
        </p:nvSpPr>
        <p:spPr bwMode="auto">
          <a:xfrm>
            <a:off x="385282" y="1692509"/>
            <a:ext cx="1737360" cy="2286000"/>
          </a:xfrm>
          <a:prstGeom prst="roundRect">
            <a:avLst/>
          </a:prstGeom>
          <a:ln w="57150">
            <a:solidFill>
              <a:srgbClr val="CA3C3C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8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Monthly cafeteria inspections are listed as “Monthly”</a:t>
            </a:r>
            <a:endParaRPr lang="en-US" sz="2200" dirty="0">
              <a:solidFill>
                <a:srgbClr val="00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37B6F44-0D3F-4DB8-9B77-908EC7E651C4}"/>
              </a:ext>
            </a:extLst>
          </p:cNvPr>
          <p:cNvGrpSpPr/>
          <p:nvPr/>
        </p:nvGrpSpPr>
        <p:grpSpPr>
          <a:xfrm>
            <a:off x="2442942" y="1548877"/>
            <a:ext cx="4258117" cy="4670103"/>
            <a:chOff x="2442942" y="1548877"/>
            <a:chExt cx="4258117" cy="467010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910D47F-F6DF-4F39-A4DF-4652EEDFBF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2366" b="29882"/>
            <a:stretch/>
          </p:blipFill>
          <p:spPr>
            <a:xfrm>
              <a:off x="2442942" y="1548877"/>
              <a:ext cx="4258117" cy="4670103"/>
            </a:xfrm>
            <a:prstGeom prst="rect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16688E0-5272-4FF1-A7E1-0F4CE3D8D40E}"/>
                </a:ext>
              </a:extLst>
            </p:cNvPr>
            <p:cNvSpPr/>
            <p:nvPr/>
          </p:nvSpPr>
          <p:spPr>
            <a:xfrm>
              <a:off x="4693299" y="2696549"/>
              <a:ext cx="569167" cy="270588"/>
            </a:xfrm>
            <a:prstGeom prst="roundRect">
              <a:avLst/>
            </a:prstGeom>
            <a:noFill/>
            <a:ln w="28575">
              <a:solidFill>
                <a:srgbClr val="CA3C3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D2F0DD7-EA63-489F-B770-1179925FA592}"/>
                </a:ext>
              </a:extLst>
            </p:cNvPr>
            <p:cNvSpPr/>
            <p:nvPr/>
          </p:nvSpPr>
          <p:spPr>
            <a:xfrm>
              <a:off x="4693299" y="5610812"/>
              <a:ext cx="569167" cy="270588"/>
            </a:xfrm>
            <a:prstGeom prst="roundRect">
              <a:avLst/>
            </a:prstGeom>
            <a:noFill/>
            <a:ln w="28575">
              <a:solidFill>
                <a:srgbClr val="CA3C3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440114C-DAB1-4922-ACE5-F4C5FEC9BEC1}"/>
                </a:ext>
              </a:extLst>
            </p:cNvPr>
            <p:cNvSpPr/>
            <p:nvPr/>
          </p:nvSpPr>
          <p:spPr>
            <a:xfrm>
              <a:off x="4695825" y="3390900"/>
              <a:ext cx="569167" cy="36576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0248E23-0E8F-4B26-8ACD-95023685A9BC}"/>
                </a:ext>
              </a:extLst>
            </p:cNvPr>
            <p:cNvSpPr/>
            <p:nvPr/>
          </p:nvSpPr>
          <p:spPr>
            <a:xfrm>
              <a:off x="4695825" y="4114809"/>
              <a:ext cx="569167" cy="36576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387D247-28EA-45D9-A359-C48EC2A7295A}"/>
                </a:ext>
              </a:extLst>
            </p:cNvPr>
            <p:cNvSpPr/>
            <p:nvPr/>
          </p:nvSpPr>
          <p:spPr>
            <a:xfrm>
              <a:off x="4695825" y="4815574"/>
              <a:ext cx="569167" cy="36576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6AF2DE2-9E74-4641-8FE7-698D7CCA5A18}"/>
                </a:ext>
              </a:extLst>
            </p:cNvPr>
            <p:cNvSpPr/>
            <p:nvPr/>
          </p:nvSpPr>
          <p:spPr>
            <a:xfrm>
              <a:off x="3947088" y="3390900"/>
              <a:ext cx="666750" cy="36576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17D9E90-F36A-4A33-8D77-0F894A56B329}"/>
                </a:ext>
              </a:extLst>
            </p:cNvPr>
            <p:cNvSpPr/>
            <p:nvPr/>
          </p:nvSpPr>
          <p:spPr>
            <a:xfrm>
              <a:off x="3947088" y="4815574"/>
              <a:ext cx="666750" cy="36576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561562C-A224-45E6-BDE8-69884FC2E65E}"/>
                </a:ext>
              </a:extLst>
            </p:cNvPr>
            <p:cNvSpPr/>
            <p:nvPr/>
          </p:nvSpPr>
          <p:spPr>
            <a:xfrm>
              <a:off x="3947088" y="4114809"/>
              <a:ext cx="666750" cy="36576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54555EB-DCFF-4C93-9D72-446DDEC23CEC}"/>
              </a:ext>
            </a:extLst>
          </p:cNvPr>
          <p:cNvCxnSpPr>
            <a:cxnSpLocks/>
          </p:cNvCxnSpPr>
          <p:nvPr/>
        </p:nvCxnSpPr>
        <p:spPr>
          <a:xfrm>
            <a:off x="2122642" y="2743200"/>
            <a:ext cx="2491196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DCEBC04-13C8-4E36-B149-7F68D928827E}"/>
              </a:ext>
            </a:extLst>
          </p:cNvPr>
          <p:cNvCxnSpPr>
            <a:cxnSpLocks/>
          </p:cNvCxnSpPr>
          <p:nvPr/>
        </p:nvCxnSpPr>
        <p:spPr>
          <a:xfrm flipH="1">
            <a:off x="5262467" y="4903490"/>
            <a:ext cx="1712763" cy="0"/>
          </a:xfrm>
          <a:prstGeom prst="straightConnector1">
            <a:avLst/>
          </a:prstGeom>
          <a:ln w="57150">
            <a:solidFill>
              <a:srgbClr val="1078C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689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1379B5B-32EC-4318-B8B7-F4E6492C23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123"/>
          <a:stretch/>
        </p:blipFill>
        <p:spPr>
          <a:xfrm>
            <a:off x="1240361" y="2503723"/>
            <a:ext cx="6149578" cy="3722828"/>
          </a:xfrm>
          <a:prstGeom prst="rect">
            <a:avLst/>
          </a:prstGeom>
          <a:ln w="28575">
            <a:solidFill>
              <a:srgbClr val="1078C3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185"/>
            <a:ext cx="8229600" cy="1143000"/>
          </a:xfrm>
          <a:solidFill>
            <a:srgbClr val="FDB827"/>
          </a:solidFill>
          <a:ln>
            <a:solidFill>
              <a:srgbClr val="CA3C3C"/>
            </a:solidFill>
          </a:ln>
        </p:spPr>
        <p:txBody>
          <a:bodyPr>
            <a:normAutofit/>
          </a:bodyPr>
          <a:lstStyle/>
          <a:p>
            <a:r>
              <a:rPr lang="en-US" altLang="en-US" dirty="0"/>
              <a:t>Access Pest Inspection Reports </a:t>
            </a:r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4484428-F67E-4D38-BF6A-B42E656C028D}"/>
              </a:ext>
            </a:extLst>
          </p:cNvPr>
          <p:cNvSpPr txBox="1">
            <a:spLocks/>
          </p:cNvSpPr>
          <p:nvPr/>
        </p:nvSpPr>
        <p:spPr bwMode="auto">
          <a:xfrm>
            <a:off x="173642" y="3628752"/>
            <a:ext cx="1397145" cy="2340272"/>
          </a:xfrm>
          <a:prstGeom prst="roundRect">
            <a:avLst/>
          </a:prstGeom>
          <a:ln w="28575">
            <a:solidFill>
              <a:srgbClr val="1078C3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</a:rPr>
              <a:t>Click on the Icon in the left column to access desired report.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D2F0DD7-EA63-489F-B770-1179925FA592}"/>
              </a:ext>
            </a:extLst>
          </p:cNvPr>
          <p:cNvSpPr/>
          <p:nvPr/>
        </p:nvSpPr>
        <p:spPr>
          <a:xfrm>
            <a:off x="2139631" y="4701202"/>
            <a:ext cx="339970" cy="433754"/>
          </a:xfrm>
          <a:prstGeom prst="roundRect">
            <a:avLst/>
          </a:prstGeom>
          <a:noFill/>
          <a:ln w="28575">
            <a:solidFill>
              <a:srgbClr val="1078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6047140-3718-41DF-8D7A-9BF8503CEE02}"/>
              </a:ext>
            </a:extLst>
          </p:cNvPr>
          <p:cNvSpPr/>
          <p:nvPr/>
        </p:nvSpPr>
        <p:spPr>
          <a:xfrm>
            <a:off x="6673199" y="3357701"/>
            <a:ext cx="571499" cy="433754"/>
          </a:xfrm>
          <a:prstGeom prst="roundRect">
            <a:avLst/>
          </a:prstGeom>
          <a:noFill/>
          <a:ln w="28575">
            <a:solidFill>
              <a:srgbClr val="1078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12459F6-D37B-485E-8ADE-81CE992EC637}"/>
              </a:ext>
            </a:extLst>
          </p:cNvPr>
          <p:cNvCxnSpPr>
            <a:cxnSpLocks/>
          </p:cNvCxnSpPr>
          <p:nvPr/>
        </p:nvCxnSpPr>
        <p:spPr>
          <a:xfrm>
            <a:off x="1604035" y="4880225"/>
            <a:ext cx="473770" cy="0"/>
          </a:xfrm>
          <a:prstGeom prst="straightConnector1">
            <a:avLst/>
          </a:prstGeom>
          <a:ln w="57150">
            <a:solidFill>
              <a:srgbClr val="1078C3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C22310C-5FE4-4500-A8E0-0149760ADE83}"/>
              </a:ext>
            </a:extLst>
          </p:cNvPr>
          <p:cNvSpPr txBox="1">
            <a:spLocks/>
          </p:cNvSpPr>
          <p:nvPr/>
        </p:nvSpPr>
        <p:spPr bwMode="auto">
          <a:xfrm>
            <a:off x="580309" y="1457859"/>
            <a:ext cx="7983383" cy="914400"/>
          </a:xfrm>
          <a:prstGeom prst="roundRect">
            <a:avLst/>
          </a:prstGeom>
          <a:ln w="28575">
            <a:solidFill>
              <a:srgbClr val="0E9D65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Once complete, Food Service  Managers can access pest reports and review for accuracy.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69A5EA9-D82E-4E72-AFB1-92B0F9DC8C88}"/>
              </a:ext>
            </a:extLst>
          </p:cNvPr>
          <p:cNvSpPr txBox="1">
            <a:spLocks/>
          </p:cNvSpPr>
          <p:nvPr/>
        </p:nvSpPr>
        <p:spPr bwMode="auto">
          <a:xfrm>
            <a:off x="7743611" y="2663894"/>
            <a:ext cx="1263795" cy="2002658"/>
          </a:xfrm>
          <a:prstGeom prst="roundRect">
            <a:avLst/>
          </a:prstGeom>
          <a:ln w="28575">
            <a:solidFill>
              <a:srgbClr val="1078C3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</a:rPr>
              <a:t>“INPRG” Indicates the report is still in progress.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7DC7BE-99B9-4442-A327-2A4E7462EB59}"/>
              </a:ext>
            </a:extLst>
          </p:cNvPr>
          <p:cNvCxnSpPr>
            <a:cxnSpLocks/>
          </p:cNvCxnSpPr>
          <p:nvPr/>
        </p:nvCxnSpPr>
        <p:spPr>
          <a:xfrm flipH="1">
            <a:off x="7294162" y="3552209"/>
            <a:ext cx="474849" cy="0"/>
          </a:xfrm>
          <a:prstGeom prst="straightConnector1">
            <a:avLst/>
          </a:prstGeom>
          <a:ln w="57150">
            <a:solidFill>
              <a:srgbClr val="1078C3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65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185"/>
            <a:ext cx="8229600" cy="1143000"/>
          </a:xfrm>
          <a:solidFill>
            <a:srgbClr val="FDB827"/>
          </a:solidFill>
          <a:ln>
            <a:solidFill>
              <a:srgbClr val="CA3C3C"/>
            </a:solidFill>
          </a:ln>
        </p:spPr>
        <p:txBody>
          <a:bodyPr>
            <a:normAutofit/>
          </a:bodyPr>
          <a:lstStyle/>
          <a:p>
            <a:r>
              <a:rPr lang="en-US" altLang="en-US" dirty="0"/>
              <a:t>Pest Report 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0D88E5D-5B8A-44C3-9382-66F2F820D643}"/>
              </a:ext>
            </a:extLst>
          </p:cNvPr>
          <p:cNvSpPr/>
          <p:nvPr/>
        </p:nvSpPr>
        <p:spPr>
          <a:xfrm>
            <a:off x="791115" y="2212123"/>
            <a:ext cx="2377440" cy="1143000"/>
          </a:xfrm>
          <a:prstGeom prst="roundRect">
            <a:avLst/>
          </a:prstGeom>
          <a:solidFill>
            <a:srgbClr val="1078C3"/>
          </a:solidFill>
          <a:ln w="9525">
            <a:solidFill>
              <a:srgbClr val="1078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Inspection Detail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D12CA12-995C-435B-B56C-F714F71CB326}"/>
              </a:ext>
            </a:extLst>
          </p:cNvPr>
          <p:cNvSpPr/>
          <p:nvPr/>
        </p:nvSpPr>
        <p:spPr>
          <a:xfrm>
            <a:off x="3383280" y="2212123"/>
            <a:ext cx="2377440" cy="1143000"/>
          </a:xfrm>
          <a:prstGeom prst="roundRect">
            <a:avLst/>
          </a:prstGeom>
          <a:solidFill>
            <a:srgbClr val="1078C3"/>
          </a:solidFill>
          <a:ln w="9525">
            <a:solidFill>
              <a:srgbClr val="1078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Exterior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0D953D9-51C0-4BD2-AC95-A65BEFE058AD}"/>
              </a:ext>
            </a:extLst>
          </p:cNvPr>
          <p:cNvSpPr/>
          <p:nvPr/>
        </p:nvSpPr>
        <p:spPr>
          <a:xfrm>
            <a:off x="5972142" y="2212123"/>
            <a:ext cx="2377440" cy="1143000"/>
          </a:xfrm>
          <a:prstGeom prst="roundRect">
            <a:avLst/>
          </a:prstGeom>
          <a:solidFill>
            <a:srgbClr val="1078C3"/>
          </a:solidFill>
          <a:ln w="9525">
            <a:solidFill>
              <a:srgbClr val="1078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Classrooms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01DCA7A-491D-497D-B125-9C601ABD9E20}"/>
              </a:ext>
            </a:extLst>
          </p:cNvPr>
          <p:cNvSpPr/>
          <p:nvPr/>
        </p:nvSpPr>
        <p:spPr>
          <a:xfrm>
            <a:off x="5972142" y="3489709"/>
            <a:ext cx="2377440" cy="1143000"/>
          </a:xfrm>
          <a:prstGeom prst="roundRect">
            <a:avLst/>
          </a:prstGeom>
          <a:solidFill>
            <a:srgbClr val="1078C3"/>
          </a:solidFill>
          <a:ln w="9525">
            <a:solidFill>
              <a:srgbClr val="1078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Material Used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2D8D416-4888-422C-B876-4599406B705E}"/>
              </a:ext>
            </a:extLst>
          </p:cNvPr>
          <p:cNvSpPr/>
          <p:nvPr/>
        </p:nvSpPr>
        <p:spPr>
          <a:xfrm>
            <a:off x="3383280" y="3489709"/>
            <a:ext cx="2377440" cy="1143000"/>
          </a:xfrm>
          <a:prstGeom prst="roundRect">
            <a:avLst/>
          </a:prstGeom>
          <a:solidFill>
            <a:srgbClr val="1078C3"/>
          </a:solidFill>
          <a:ln w="9525">
            <a:solidFill>
              <a:srgbClr val="1078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Cafeteria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A04824D-56E3-48A7-8ADF-E81134C95545}"/>
              </a:ext>
            </a:extLst>
          </p:cNvPr>
          <p:cNvSpPr/>
          <p:nvPr/>
        </p:nvSpPr>
        <p:spPr>
          <a:xfrm>
            <a:off x="791115" y="3489709"/>
            <a:ext cx="2377440" cy="1143000"/>
          </a:xfrm>
          <a:prstGeom prst="roundRect">
            <a:avLst/>
          </a:prstGeom>
          <a:solidFill>
            <a:srgbClr val="1078C3"/>
          </a:solidFill>
          <a:ln w="9525">
            <a:solidFill>
              <a:srgbClr val="1078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Other Areas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BDD2AF-F8C3-4445-9313-195E99D9076D}"/>
              </a:ext>
            </a:extLst>
          </p:cNvPr>
          <p:cNvSpPr/>
          <p:nvPr/>
        </p:nvSpPr>
        <p:spPr>
          <a:xfrm>
            <a:off x="791115" y="4747447"/>
            <a:ext cx="2377440" cy="1143000"/>
          </a:xfrm>
          <a:prstGeom prst="roundRect">
            <a:avLst/>
          </a:prstGeom>
          <a:solidFill>
            <a:srgbClr val="1078C3"/>
          </a:solidFill>
          <a:ln w="9525">
            <a:solidFill>
              <a:srgbClr val="1078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FSM Remarks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530F7D6-334F-4F49-BB2F-5643AC2C5693}"/>
              </a:ext>
            </a:extLst>
          </p:cNvPr>
          <p:cNvSpPr/>
          <p:nvPr/>
        </p:nvSpPr>
        <p:spPr>
          <a:xfrm>
            <a:off x="3383280" y="4747447"/>
            <a:ext cx="2377440" cy="1143000"/>
          </a:xfrm>
          <a:prstGeom prst="roundRect">
            <a:avLst/>
          </a:prstGeom>
          <a:solidFill>
            <a:srgbClr val="1078C3"/>
          </a:solidFill>
          <a:ln w="9525">
            <a:solidFill>
              <a:srgbClr val="1078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School Team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7E17558-3386-421A-AC5C-F37449D7F8E1}"/>
              </a:ext>
            </a:extLst>
          </p:cNvPr>
          <p:cNvSpPr/>
          <p:nvPr/>
        </p:nvSpPr>
        <p:spPr>
          <a:xfrm>
            <a:off x="5972142" y="4747447"/>
            <a:ext cx="2377440" cy="1143000"/>
          </a:xfrm>
          <a:prstGeom prst="roundRect">
            <a:avLst/>
          </a:prstGeom>
          <a:solidFill>
            <a:srgbClr val="1078C3"/>
          </a:solidFill>
          <a:ln w="9525">
            <a:solidFill>
              <a:srgbClr val="1078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View History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DDCB6B3-894D-4E64-BED3-B2F6F7E32DDE}"/>
              </a:ext>
            </a:extLst>
          </p:cNvPr>
          <p:cNvSpPr/>
          <p:nvPr/>
        </p:nvSpPr>
        <p:spPr>
          <a:xfrm>
            <a:off x="1414135" y="1483663"/>
            <a:ext cx="6273177" cy="59542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E9D6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The Pest Report is divided into 9 sections.</a:t>
            </a:r>
          </a:p>
        </p:txBody>
      </p:sp>
    </p:spTree>
    <p:extLst>
      <p:ext uri="{BB962C8B-B14F-4D97-AF65-F5344CB8AC3E}">
        <p14:creationId xmlns:p14="http://schemas.microsoft.com/office/powerpoint/2010/main" val="51372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185"/>
            <a:ext cx="8229600" cy="1143000"/>
          </a:xfrm>
          <a:solidFill>
            <a:srgbClr val="FDB827"/>
          </a:solidFill>
          <a:ln>
            <a:solidFill>
              <a:srgbClr val="CA3C3C"/>
            </a:solidFill>
          </a:ln>
        </p:spPr>
        <p:txBody>
          <a:bodyPr>
            <a:normAutofit/>
          </a:bodyPr>
          <a:lstStyle/>
          <a:p>
            <a:r>
              <a:rPr lang="en-US" altLang="en-US" dirty="0"/>
              <a:t>Inspection Detail Section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E4A5DE-8DF5-4208-940B-237458A9A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78766"/>
            <a:ext cx="8686800" cy="3119699"/>
          </a:xfrm>
          <a:prstGeom prst="rect">
            <a:avLst/>
          </a:prstGeom>
          <a:ln w="28575">
            <a:solidFill>
              <a:srgbClr val="1078C3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F61FC3-3E31-4C2D-ABC0-3DAE2AE0578D}"/>
              </a:ext>
            </a:extLst>
          </p:cNvPr>
          <p:cNvSpPr txBox="1">
            <a:spLocks/>
          </p:cNvSpPr>
          <p:nvPr/>
        </p:nvSpPr>
        <p:spPr bwMode="auto">
          <a:xfrm>
            <a:off x="1078246" y="4395776"/>
            <a:ext cx="6987509" cy="1888065"/>
          </a:xfrm>
          <a:prstGeom prst="roundRect">
            <a:avLst/>
          </a:prstGeom>
          <a:ln w="28575">
            <a:solidFill>
              <a:srgbClr val="1078C3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solidFill>
                  <a:srgbClr val="000000"/>
                </a:solidFill>
              </a:rPr>
              <a:t>The Inspection Detail section includes: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562F51-9A02-4B5B-8066-CE15D4BC3A42}"/>
              </a:ext>
            </a:extLst>
          </p:cNvPr>
          <p:cNvSpPr txBox="1"/>
          <p:nvPr/>
        </p:nvSpPr>
        <p:spPr>
          <a:xfrm>
            <a:off x="1231900" y="5000887"/>
            <a:ext cx="27432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ysClr val="windowText" lastClr="000000"/>
                </a:solidFill>
              </a:rPr>
              <a:t>Site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Type of Inspection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Date of Inspection</a:t>
            </a:r>
            <a:endParaRPr lang="en-US" sz="2200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55980F-B7C8-4EDD-ACE2-05580A38034F}"/>
              </a:ext>
            </a:extLst>
          </p:cNvPr>
          <p:cNvSpPr txBox="1"/>
          <p:nvPr/>
        </p:nvSpPr>
        <p:spPr>
          <a:xfrm>
            <a:off x="4354845" y="5000887"/>
            <a:ext cx="3864563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Name of Inspector</a:t>
            </a:r>
            <a:endParaRPr lang="en-US" sz="2200" dirty="0">
              <a:solidFill>
                <a:sysClr val="windowText" lastClr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ysClr val="windowText" lastClr="000000"/>
                </a:solidFill>
              </a:rPr>
              <a:t>“Print PDF” Button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Other Pertinent Information</a:t>
            </a:r>
            <a:endParaRPr lang="en-US" sz="22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113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185"/>
            <a:ext cx="8229600" cy="1143000"/>
          </a:xfrm>
          <a:solidFill>
            <a:srgbClr val="FDB827"/>
          </a:solidFill>
          <a:ln>
            <a:solidFill>
              <a:srgbClr val="CA3C3C"/>
            </a:solidFill>
          </a:ln>
        </p:spPr>
        <p:txBody>
          <a:bodyPr>
            <a:normAutofit/>
          </a:bodyPr>
          <a:lstStyle/>
          <a:p>
            <a:r>
              <a:rPr lang="en-US" altLang="en-US" dirty="0"/>
              <a:t>Cafeteria Section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74C3CC-1D10-453E-A229-B69D8545F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474030"/>
            <a:ext cx="8686800" cy="2227839"/>
          </a:xfrm>
          <a:prstGeom prst="rect">
            <a:avLst/>
          </a:prstGeom>
          <a:ln w="28575">
            <a:solidFill>
              <a:srgbClr val="1078C3"/>
            </a:solidFill>
          </a:ln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4484428-F67E-4D38-BF6A-B42E656C028D}"/>
              </a:ext>
            </a:extLst>
          </p:cNvPr>
          <p:cNvSpPr txBox="1">
            <a:spLocks/>
          </p:cNvSpPr>
          <p:nvPr/>
        </p:nvSpPr>
        <p:spPr bwMode="auto">
          <a:xfrm>
            <a:off x="843610" y="1704683"/>
            <a:ext cx="7456780" cy="144884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1078C3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en-US" sz="2800" dirty="0">
                <a:solidFill>
                  <a:srgbClr val="000000"/>
                </a:solidFill>
                <a:latin typeface="Calibri"/>
              </a:rPr>
              <a:t>Food Service Manager will review the inspector comments to determine if there is additional information to be noted with the report.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442BAE7-028E-492F-BD03-CC5D696DCBFF}"/>
              </a:ext>
            </a:extLst>
          </p:cNvPr>
          <p:cNvCxnSpPr/>
          <p:nvPr/>
        </p:nvCxnSpPr>
        <p:spPr>
          <a:xfrm>
            <a:off x="6411074" y="3153531"/>
            <a:ext cx="0" cy="1038325"/>
          </a:xfrm>
          <a:prstGeom prst="straightConnector1">
            <a:avLst/>
          </a:prstGeom>
          <a:ln w="57150">
            <a:solidFill>
              <a:srgbClr val="1078C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218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185"/>
            <a:ext cx="8229600" cy="1143000"/>
          </a:xfrm>
          <a:solidFill>
            <a:srgbClr val="FDB827"/>
          </a:solidFill>
          <a:ln>
            <a:solidFill>
              <a:srgbClr val="CA3C3C"/>
            </a:solidFill>
          </a:ln>
        </p:spPr>
        <p:txBody>
          <a:bodyPr>
            <a:normAutofit/>
          </a:bodyPr>
          <a:lstStyle/>
          <a:p>
            <a:r>
              <a:rPr lang="en-US" altLang="en-US" dirty="0"/>
              <a:t>Manager Remarks Section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C6FB51-FE4C-41DD-ACD8-55C41DEEA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098978"/>
            <a:ext cx="8686800" cy="1563269"/>
          </a:xfrm>
          <a:prstGeom prst="rect">
            <a:avLst/>
          </a:prstGeom>
          <a:ln w="28575">
            <a:solidFill>
              <a:srgbClr val="1078C3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6C9D3BD-086B-4B4C-8EC5-7F1B72453188}"/>
              </a:ext>
            </a:extLst>
          </p:cNvPr>
          <p:cNvSpPr/>
          <p:nvPr/>
        </p:nvSpPr>
        <p:spPr>
          <a:xfrm>
            <a:off x="393402" y="5167417"/>
            <a:ext cx="6209414" cy="27752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A6913-09D7-437D-BFE6-8658C83F4FA0}"/>
              </a:ext>
            </a:extLst>
          </p:cNvPr>
          <p:cNvSpPr/>
          <p:nvPr/>
        </p:nvSpPr>
        <p:spPr>
          <a:xfrm>
            <a:off x="6762306" y="5167417"/>
            <a:ext cx="425302" cy="27752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B705CF-1148-42BD-AE8A-D61902FE12CE}"/>
              </a:ext>
            </a:extLst>
          </p:cNvPr>
          <p:cNvSpPr txBox="1"/>
          <p:nvPr/>
        </p:nvSpPr>
        <p:spPr>
          <a:xfrm>
            <a:off x="457200" y="5182230"/>
            <a:ext cx="1924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Enter Your Remarks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86B033-6DBB-440B-AB2A-C2873EA16B7B}"/>
              </a:ext>
            </a:extLst>
          </p:cNvPr>
          <p:cNvSpPr txBox="1"/>
          <p:nvPr/>
        </p:nvSpPr>
        <p:spPr>
          <a:xfrm>
            <a:off x="6756984" y="5160964"/>
            <a:ext cx="559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4484428-F67E-4D38-BF6A-B42E656C028D}"/>
              </a:ext>
            </a:extLst>
          </p:cNvPr>
          <p:cNvSpPr txBox="1">
            <a:spLocks/>
          </p:cNvSpPr>
          <p:nvPr/>
        </p:nvSpPr>
        <p:spPr bwMode="auto">
          <a:xfrm>
            <a:off x="1228061" y="1798886"/>
            <a:ext cx="6687879" cy="1563270"/>
          </a:xfrm>
          <a:prstGeom prst="roundRect">
            <a:avLst/>
          </a:prstGeom>
          <a:ln w="28575">
            <a:solidFill>
              <a:srgbClr val="1078C3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After reviewing the report the Food Service Manager will enter remarks to indicate any additional information to be noted.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F61FC3-3E31-4C2D-ABC0-3DAE2AE0578D}"/>
              </a:ext>
            </a:extLst>
          </p:cNvPr>
          <p:cNvSpPr txBox="1">
            <a:spLocks/>
          </p:cNvSpPr>
          <p:nvPr/>
        </p:nvSpPr>
        <p:spPr bwMode="auto">
          <a:xfrm>
            <a:off x="4572000" y="4268511"/>
            <a:ext cx="3801520" cy="782809"/>
          </a:xfrm>
          <a:prstGeom prst="roundRect">
            <a:avLst/>
          </a:prstGeom>
          <a:ln w="28575">
            <a:solidFill>
              <a:srgbClr val="1078C3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solidFill>
                  <a:srgbClr val="000000"/>
                </a:solidFill>
              </a:rPr>
              <a:t>Enter remarks then click the “Add” button to save the entry.</a:t>
            </a:r>
          </a:p>
        </p:txBody>
      </p:sp>
    </p:spTree>
    <p:extLst>
      <p:ext uri="{BB962C8B-B14F-4D97-AF65-F5344CB8AC3E}">
        <p14:creationId xmlns:p14="http://schemas.microsoft.com/office/powerpoint/2010/main" val="6022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utoRev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750"/>
                            </p:stCondLst>
                            <p:childTnLst>
                              <p:par>
                                <p:cTn id="10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185"/>
            <a:ext cx="8229600" cy="1143000"/>
          </a:xfrm>
          <a:solidFill>
            <a:srgbClr val="FDB827"/>
          </a:solidFill>
          <a:ln>
            <a:solidFill>
              <a:srgbClr val="CA3C3C"/>
            </a:solidFill>
          </a:ln>
        </p:spPr>
        <p:txBody>
          <a:bodyPr>
            <a:normAutofit/>
          </a:bodyPr>
          <a:lstStyle/>
          <a:p>
            <a:r>
              <a:rPr lang="en-US" altLang="en-US" dirty="0"/>
              <a:t>Manager Remarks</a:t>
            </a:r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4484428-F67E-4D38-BF6A-B42E656C028D}"/>
              </a:ext>
            </a:extLst>
          </p:cNvPr>
          <p:cNvSpPr txBox="1">
            <a:spLocks/>
          </p:cNvSpPr>
          <p:nvPr/>
        </p:nvSpPr>
        <p:spPr bwMode="auto">
          <a:xfrm>
            <a:off x="1874520" y="4491286"/>
            <a:ext cx="5394960" cy="1563270"/>
          </a:xfrm>
          <a:prstGeom prst="roundRect">
            <a:avLst/>
          </a:prstGeom>
          <a:solidFill>
            <a:srgbClr val="1078C3"/>
          </a:solidFill>
          <a:ln w="28575">
            <a:solidFill>
              <a:srgbClr val="1078C3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</a:rPr>
              <a:t>Manager to submit a M&amp;O request if the inspector has not addressed all cafeteria pest activity.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E34817-0E18-4B17-9EC9-D186A5622D28}"/>
              </a:ext>
            </a:extLst>
          </p:cNvPr>
          <p:cNvSpPr txBox="1"/>
          <p:nvPr/>
        </p:nvSpPr>
        <p:spPr>
          <a:xfrm>
            <a:off x="228601" y="2120785"/>
            <a:ext cx="8686799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SAMPLE REMARKS:</a:t>
            </a:r>
          </a:p>
          <a:p>
            <a:r>
              <a:rPr lang="en-US" sz="2800" i="1" dirty="0">
                <a:solidFill>
                  <a:srgbClr val="000000"/>
                </a:solidFill>
              </a:rPr>
              <a:t>“During inspection manager noticed ants in the cafeteria and informed the inspector. The ants were not cited on the report.”</a:t>
            </a:r>
          </a:p>
        </p:txBody>
      </p:sp>
    </p:spTree>
    <p:extLst>
      <p:ext uri="{BB962C8B-B14F-4D97-AF65-F5344CB8AC3E}">
        <p14:creationId xmlns:p14="http://schemas.microsoft.com/office/powerpoint/2010/main" val="782118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185"/>
            <a:ext cx="8229600" cy="1143000"/>
          </a:xfrm>
          <a:solidFill>
            <a:srgbClr val="FDB827"/>
          </a:solidFill>
          <a:ln>
            <a:solidFill>
              <a:srgbClr val="CA3C3C"/>
            </a:solidFill>
          </a:ln>
        </p:spPr>
        <p:txBody>
          <a:bodyPr>
            <a:normAutofit/>
          </a:bodyPr>
          <a:lstStyle/>
          <a:p>
            <a:r>
              <a:rPr lang="en-US" altLang="en-US" dirty="0"/>
              <a:t>School Team Section 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F61FC3-3E31-4C2D-ABC0-3DAE2AE0578D}"/>
              </a:ext>
            </a:extLst>
          </p:cNvPr>
          <p:cNvSpPr txBox="1">
            <a:spLocks/>
          </p:cNvSpPr>
          <p:nvPr/>
        </p:nvSpPr>
        <p:spPr bwMode="auto">
          <a:xfrm>
            <a:off x="1244010" y="4216400"/>
            <a:ext cx="6655981" cy="1989194"/>
          </a:xfrm>
          <a:prstGeom prst="roundRect">
            <a:avLst/>
          </a:prstGeom>
          <a:ln w="28575">
            <a:solidFill>
              <a:srgbClr val="1078C3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solidFill>
                  <a:srgbClr val="000000"/>
                </a:solidFill>
              </a:rPr>
              <a:t>The School Team section provides the names of the various individuals that have a role in protecting the school site from pest activity.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D9AFE9-5D59-4D06-87D9-C4CDE6918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758845"/>
            <a:ext cx="8686800" cy="2223583"/>
          </a:xfrm>
          <a:prstGeom prst="rect">
            <a:avLst/>
          </a:prstGeom>
          <a:ln w="28575">
            <a:solidFill>
              <a:srgbClr val="1078C3"/>
            </a:solidFill>
          </a:ln>
        </p:spPr>
      </p:pic>
    </p:spTree>
    <p:extLst>
      <p:ext uri="{BB962C8B-B14F-4D97-AF65-F5344CB8AC3E}">
        <p14:creationId xmlns:p14="http://schemas.microsoft.com/office/powerpoint/2010/main" val="3959380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185"/>
            <a:ext cx="8229600" cy="1143000"/>
          </a:xfrm>
          <a:solidFill>
            <a:srgbClr val="FDB827"/>
          </a:solidFill>
          <a:ln>
            <a:solidFill>
              <a:srgbClr val="CA3C3C"/>
            </a:solidFill>
          </a:ln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pPr lvl="1" indent="0">
              <a:buNone/>
            </a:pPr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E35F34F-17AB-4908-8355-AF3DFAC203FC}"/>
              </a:ext>
            </a:extLst>
          </p:cNvPr>
          <p:cNvSpPr txBox="1">
            <a:spLocks/>
          </p:cNvSpPr>
          <p:nvPr/>
        </p:nvSpPr>
        <p:spPr bwMode="auto">
          <a:xfrm>
            <a:off x="543583" y="2332795"/>
            <a:ext cx="8056834" cy="2347490"/>
          </a:xfrm>
          <a:prstGeom prst="roundRect">
            <a:avLst/>
          </a:prstGeom>
          <a:solidFill>
            <a:srgbClr val="1078C3"/>
          </a:solidFill>
          <a:ln w="28575">
            <a:solidFill>
              <a:srgbClr val="1078C3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This training will discuss the following areas:</a:t>
            </a:r>
          </a:p>
          <a:p>
            <a:endParaRPr lang="en-US" sz="800" dirty="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Pest reporting escalation process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How to report pest activity in the cafeteria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FSM/AFSS pest report access</a:t>
            </a:r>
          </a:p>
        </p:txBody>
      </p:sp>
    </p:spTree>
    <p:extLst>
      <p:ext uri="{BB962C8B-B14F-4D97-AF65-F5344CB8AC3E}">
        <p14:creationId xmlns:p14="http://schemas.microsoft.com/office/powerpoint/2010/main" val="8203559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185"/>
            <a:ext cx="8229600" cy="1143000"/>
          </a:xfrm>
          <a:solidFill>
            <a:srgbClr val="FDB827"/>
          </a:solidFill>
          <a:ln>
            <a:solidFill>
              <a:srgbClr val="CA3C3C"/>
            </a:solidFill>
          </a:ln>
        </p:spPr>
        <p:txBody>
          <a:bodyPr>
            <a:normAutofit/>
          </a:bodyPr>
          <a:lstStyle/>
          <a:p>
            <a:r>
              <a:rPr lang="en-US" altLang="en-US" dirty="0"/>
              <a:t>View History Section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C3AF0A-D8AC-4F98-88A1-78A433B78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722153"/>
            <a:ext cx="8686800" cy="2968682"/>
          </a:xfrm>
          <a:prstGeom prst="rect">
            <a:avLst/>
          </a:prstGeom>
          <a:ln w="28575">
            <a:solidFill>
              <a:srgbClr val="1078C3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F61FC3-3E31-4C2D-ABC0-3DAE2AE0578D}"/>
              </a:ext>
            </a:extLst>
          </p:cNvPr>
          <p:cNvSpPr txBox="1">
            <a:spLocks/>
          </p:cNvSpPr>
          <p:nvPr/>
        </p:nvSpPr>
        <p:spPr bwMode="auto">
          <a:xfrm>
            <a:off x="2465701" y="2592464"/>
            <a:ext cx="5636308" cy="14452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1078C3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solidFill>
                  <a:srgbClr val="000000"/>
                </a:solidFill>
              </a:rPr>
              <a:t>The View History section provides a timeline of who has viewed the report.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3296F1-39B4-4031-BBA4-A9383B813422}"/>
              </a:ext>
            </a:extLst>
          </p:cNvPr>
          <p:cNvSpPr txBox="1">
            <a:spLocks/>
          </p:cNvSpPr>
          <p:nvPr/>
        </p:nvSpPr>
        <p:spPr bwMode="auto">
          <a:xfrm>
            <a:off x="1497063" y="5079954"/>
            <a:ext cx="6149875" cy="93984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078C3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200" dirty="0">
                <a:solidFill>
                  <a:srgbClr val="000000"/>
                </a:solidFill>
              </a:rPr>
              <a:t>AFSS can use this information as a tool to confirm the manager has reviewed and verified the report.</a:t>
            </a:r>
          </a:p>
        </p:txBody>
      </p:sp>
    </p:spTree>
    <p:extLst>
      <p:ext uri="{BB962C8B-B14F-4D97-AF65-F5344CB8AC3E}">
        <p14:creationId xmlns:p14="http://schemas.microsoft.com/office/powerpoint/2010/main" val="15231580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185"/>
            <a:ext cx="8229600" cy="1143000"/>
          </a:xfrm>
          <a:solidFill>
            <a:srgbClr val="FDB827"/>
          </a:solidFill>
          <a:ln>
            <a:solidFill>
              <a:srgbClr val="CA3C3C"/>
            </a:solidFill>
          </a:ln>
        </p:spPr>
        <p:txBody>
          <a:bodyPr>
            <a:normAutofit/>
          </a:bodyPr>
          <a:lstStyle/>
          <a:p>
            <a:r>
              <a:rPr lang="en-US" altLang="en-US" dirty="0"/>
              <a:t>Printing Pest Reports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E4A5DE-8DF5-4208-940B-237458A9A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169207"/>
            <a:ext cx="8686800" cy="3119699"/>
          </a:xfrm>
          <a:prstGeom prst="rect">
            <a:avLst/>
          </a:prstGeom>
          <a:ln w="28575">
            <a:solidFill>
              <a:srgbClr val="1078C3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F61FC3-3E31-4C2D-ABC0-3DAE2AE0578D}"/>
              </a:ext>
            </a:extLst>
          </p:cNvPr>
          <p:cNvSpPr txBox="1">
            <a:spLocks/>
          </p:cNvSpPr>
          <p:nvPr/>
        </p:nvSpPr>
        <p:spPr bwMode="auto">
          <a:xfrm>
            <a:off x="228600" y="1538669"/>
            <a:ext cx="8686800" cy="138946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078C3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solidFill>
                  <a:srgbClr val="000000"/>
                </a:solidFill>
              </a:rPr>
              <a:t>After the Food Service Manager has verified the report for accuracy and added additional comments, print a PDF copy for the cafeteria file.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9D6621F-59ED-447D-9C05-E2776BE647FA}"/>
              </a:ext>
            </a:extLst>
          </p:cNvPr>
          <p:cNvSpPr/>
          <p:nvPr/>
        </p:nvSpPr>
        <p:spPr>
          <a:xfrm>
            <a:off x="5821324" y="5349633"/>
            <a:ext cx="1116419" cy="529187"/>
          </a:xfrm>
          <a:prstGeom prst="ellipse">
            <a:avLst/>
          </a:prstGeom>
          <a:noFill/>
          <a:ln w="28575">
            <a:solidFill>
              <a:srgbClr val="1078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FF61FC3-3E31-4C2D-ABC0-3DAE2AE0578D}"/>
              </a:ext>
            </a:extLst>
          </p:cNvPr>
          <p:cNvSpPr txBox="1">
            <a:spLocks/>
          </p:cNvSpPr>
          <p:nvPr/>
        </p:nvSpPr>
        <p:spPr bwMode="auto">
          <a:xfrm>
            <a:off x="1150977" y="5183454"/>
            <a:ext cx="4343400" cy="78003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1078C3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0000"/>
                </a:solidFill>
              </a:rPr>
              <a:t>Click the “Print PDF</a:t>
            </a:r>
            <a:r>
              <a:rPr lang="en-US" sz="2000">
                <a:solidFill>
                  <a:srgbClr val="000000"/>
                </a:solidFill>
              </a:rPr>
              <a:t>” button, </a:t>
            </a:r>
            <a:r>
              <a:rPr lang="en-US" sz="2000" dirty="0">
                <a:solidFill>
                  <a:srgbClr val="000000"/>
                </a:solidFill>
              </a:rPr>
              <a:t>located in the Inspection Detail section.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8D691D3-45D9-4104-AADA-C3AC99758A8E}"/>
              </a:ext>
            </a:extLst>
          </p:cNvPr>
          <p:cNvCxnSpPr/>
          <p:nvPr/>
        </p:nvCxnSpPr>
        <p:spPr>
          <a:xfrm>
            <a:off x="5494377" y="5630238"/>
            <a:ext cx="326947" cy="0"/>
          </a:xfrm>
          <a:prstGeom prst="straightConnector1">
            <a:avLst/>
          </a:prstGeom>
          <a:ln w="57150">
            <a:solidFill>
              <a:srgbClr val="1078C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35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185"/>
            <a:ext cx="8229600" cy="1143000"/>
          </a:xfrm>
          <a:solidFill>
            <a:srgbClr val="FDB827"/>
          </a:solidFill>
          <a:ln>
            <a:solidFill>
              <a:srgbClr val="CA3C3C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Records Retention Requirements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AEEC14-9525-42A2-B186-4EFBF99FA4BD}"/>
              </a:ext>
            </a:extLst>
          </p:cNvPr>
          <p:cNvGrpSpPr/>
          <p:nvPr/>
        </p:nvGrpSpPr>
        <p:grpSpPr>
          <a:xfrm>
            <a:off x="612041" y="2762519"/>
            <a:ext cx="4829992" cy="3413304"/>
            <a:chOff x="1016412" y="1319212"/>
            <a:chExt cx="7273596" cy="42195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29D505D-8E92-4766-B040-8E347FB57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6412" y="1319212"/>
              <a:ext cx="7267575" cy="4219575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31B125F-92CC-47C3-AC7E-B75A16F0347F}"/>
                </a:ext>
              </a:extLst>
            </p:cNvPr>
            <p:cNvCxnSpPr/>
            <p:nvPr/>
          </p:nvCxnSpPr>
          <p:spPr>
            <a:xfrm>
              <a:off x="1022433" y="5538787"/>
              <a:ext cx="7267575" cy="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83A842D-31D5-4403-82C6-A887F5485DE5}"/>
                </a:ext>
              </a:extLst>
            </p:cNvPr>
            <p:cNvCxnSpPr/>
            <p:nvPr/>
          </p:nvCxnSpPr>
          <p:spPr>
            <a:xfrm>
              <a:off x="8290008" y="1319212"/>
              <a:ext cx="0" cy="421957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F61FC3-3E31-4C2D-ABC0-3DAE2AE0578D}"/>
              </a:ext>
            </a:extLst>
          </p:cNvPr>
          <p:cNvSpPr txBox="1">
            <a:spLocks/>
          </p:cNvSpPr>
          <p:nvPr/>
        </p:nvSpPr>
        <p:spPr bwMode="auto">
          <a:xfrm>
            <a:off x="406402" y="1436363"/>
            <a:ext cx="8331197" cy="1027779"/>
          </a:xfrm>
          <a:prstGeom prst="roundRect">
            <a:avLst/>
          </a:prstGeom>
          <a:noFill/>
          <a:ln w="28575">
            <a:noFill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solidFill>
                  <a:srgbClr val="000000"/>
                </a:solidFill>
              </a:rPr>
              <a:t>File all cafeteria pest management reports according to the Records Retention Requirements (Misc. Folder 10).</a:t>
            </a:r>
          </a:p>
        </p:txBody>
      </p:sp>
      <p:sp>
        <p:nvSpPr>
          <p:cNvPr id="9" name="Freeform: Shape 35">
            <a:extLst>
              <a:ext uri="{FF2B5EF4-FFF2-40B4-BE49-F238E27FC236}">
                <a16:creationId xmlns:a16="http://schemas.microsoft.com/office/drawing/2014/main" id="{35EE5AE3-C4DD-4166-8305-A82E5B1641A5}"/>
              </a:ext>
            </a:extLst>
          </p:cNvPr>
          <p:cNvSpPr/>
          <p:nvPr/>
        </p:nvSpPr>
        <p:spPr>
          <a:xfrm>
            <a:off x="5796977" y="3192941"/>
            <a:ext cx="1541405" cy="3125926"/>
          </a:xfrm>
          <a:custGeom>
            <a:avLst/>
            <a:gdLst>
              <a:gd name="connsiteX0" fmla="*/ 2714625 w 4686300"/>
              <a:gd name="connsiteY0" fmla="*/ 1638300 h 1638300"/>
              <a:gd name="connsiteX1" fmla="*/ 4686300 w 4686300"/>
              <a:gd name="connsiteY1" fmla="*/ 352425 h 1638300"/>
              <a:gd name="connsiteX2" fmla="*/ 2324100 w 4686300"/>
              <a:gd name="connsiteY2" fmla="*/ 0 h 1638300"/>
              <a:gd name="connsiteX3" fmla="*/ 0 w 4686300"/>
              <a:gd name="connsiteY3" fmla="*/ 1162050 h 1638300"/>
              <a:gd name="connsiteX4" fmla="*/ 2714625 w 4686300"/>
              <a:gd name="connsiteY4" fmla="*/ 1638300 h 1638300"/>
              <a:gd name="connsiteX0" fmla="*/ 352425 w 4686300"/>
              <a:gd name="connsiteY0" fmla="*/ 6353175 h 6353175"/>
              <a:gd name="connsiteX1" fmla="*/ 4686300 w 4686300"/>
              <a:gd name="connsiteY1" fmla="*/ 352425 h 6353175"/>
              <a:gd name="connsiteX2" fmla="*/ 2324100 w 4686300"/>
              <a:gd name="connsiteY2" fmla="*/ 0 h 6353175"/>
              <a:gd name="connsiteX3" fmla="*/ 0 w 4686300"/>
              <a:gd name="connsiteY3" fmla="*/ 1162050 h 6353175"/>
              <a:gd name="connsiteX4" fmla="*/ 352425 w 4686300"/>
              <a:gd name="connsiteY4" fmla="*/ 6353175 h 6353175"/>
              <a:gd name="connsiteX0" fmla="*/ 85725 w 4419600"/>
              <a:gd name="connsiteY0" fmla="*/ 6353175 h 6353175"/>
              <a:gd name="connsiteX1" fmla="*/ 4419600 w 4419600"/>
              <a:gd name="connsiteY1" fmla="*/ 352425 h 6353175"/>
              <a:gd name="connsiteX2" fmla="*/ 2057400 w 4419600"/>
              <a:gd name="connsiteY2" fmla="*/ 0 h 6353175"/>
              <a:gd name="connsiteX3" fmla="*/ 0 w 4419600"/>
              <a:gd name="connsiteY3" fmla="*/ 1247775 h 6353175"/>
              <a:gd name="connsiteX4" fmla="*/ 85725 w 4419600"/>
              <a:gd name="connsiteY4" fmla="*/ 6353175 h 6353175"/>
              <a:gd name="connsiteX0" fmla="*/ 0 w 4333875"/>
              <a:gd name="connsiteY0" fmla="*/ 6353175 h 6353175"/>
              <a:gd name="connsiteX1" fmla="*/ 4333875 w 4333875"/>
              <a:gd name="connsiteY1" fmla="*/ 352425 h 6353175"/>
              <a:gd name="connsiteX2" fmla="*/ 1971675 w 4333875"/>
              <a:gd name="connsiteY2" fmla="*/ 0 h 6353175"/>
              <a:gd name="connsiteX3" fmla="*/ 104775 w 4333875"/>
              <a:gd name="connsiteY3" fmla="*/ 1333500 h 6353175"/>
              <a:gd name="connsiteX4" fmla="*/ 0 w 4333875"/>
              <a:gd name="connsiteY4" fmla="*/ 6353175 h 6353175"/>
              <a:gd name="connsiteX0" fmla="*/ 0 w 4333875"/>
              <a:gd name="connsiteY0" fmla="*/ 6353175 h 6353175"/>
              <a:gd name="connsiteX1" fmla="*/ 4333875 w 4333875"/>
              <a:gd name="connsiteY1" fmla="*/ 352425 h 6353175"/>
              <a:gd name="connsiteX2" fmla="*/ 1971675 w 4333875"/>
              <a:gd name="connsiteY2" fmla="*/ 0 h 6353175"/>
              <a:gd name="connsiteX3" fmla="*/ 19050 w 4333875"/>
              <a:gd name="connsiteY3" fmla="*/ 1304925 h 6353175"/>
              <a:gd name="connsiteX4" fmla="*/ 0 w 4333875"/>
              <a:gd name="connsiteY4" fmla="*/ 6353175 h 6353175"/>
              <a:gd name="connsiteX0" fmla="*/ 0 w 1971675"/>
              <a:gd name="connsiteY0" fmla="*/ 6353175 h 6353175"/>
              <a:gd name="connsiteX1" fmla="*/ 1781175 w 1971675"/>
              <a:gd name="connsiteY1" fmla="*/ 4867275 h 6353175"/>
              <a:gd name="connsiteX2" fmla="*/ 1971675 w 1971675"/>
              <a:gd name="connsiteY2" fmla="*/ 0 h 6353175"/>
              <a:gd name="connsiteX3" fmla="*/ 19050 w 1971675"/>
              <a:gd name="connsiteY3" fmla="*/ 1304925 h 6353175"/>
              <a:gd name="connsiteX4" fmla="*/ 0 w 1971675"/>
              <a:gd name="connsiteY4" fmla="*/ 6353175 h 6353175"/>
              <a:gd name="connsiteX0" fmla="*/ 0 w 2743200"/>
              <a:gd name="connsiteY0" fmla="*/ 5048250 h 5048250"/>
              <a:gd name="connsiteX1" fmla="*/ 1781175 w 2743200"/>
              <a:gd name="connsiteY1" fmla="*/ 3562350 h 5048250"/>
              <a:gd name="connsiteX2" fmla="*/ 2743200 w 2743200"/>
              <a:gd name="connsiteY2" fmla="*/ 485775 h 5048250"/>
              <a:gd name="connsiteX3" fmla="*/ 19050 w 2743200"/>
              <a:gd name="connsiteY3" fmla="*/ 0 h 5048250"/>
              <a:gd name="connsiteX4" fmla="*/ 0 w 2743200"/>
              <a:gd name="connsiteY4" fmla="*/ 5048250 h 5048250"/>
              <a:gd name="connsiteX0" fmla="*/ 0 w 2743200"/>
              <a:gd name="connsiteY0" fmla="*/ 5048250 h 5524500"/>
              <a:gd name="connsiteX1" fmla="*/ 2714625 w 2743200"/>
              <a:gd name="connsiteY1" fmla="*/ 5524500 h 5524500"/>
              <a:gd name="connsiteX2" fmla="*/ 2743200 w 2743200"/>
              <a:gd name="connsiteY2" fmla="*/ 485775 h 5524500"/>
              <a:gd name="connsiteX3" fmla="*/ 19050 w 2743200"/>
              <a:gd name="connsiteY3" fmla="*/ 0 h 5524500"/>
              <a:gd name="connsiteX4" fmla="*/ 0 w 2743200"/>
              <a:gd name="connsiteY4" fmla="*/ 5048250 h 5524500"/>
              <a:gd name="connsiteX0" fmla="*/ 1019175 w 2724150"/>
              <a:gd name="connsiteY0" fmla="*/ 4391025 h 5524500"/>
              <a:gd name="connsiteX1" fmla="*/ 2695575 w 2724150"/>
              <a:gd name="connsiteY1" fmla="*/ 5524500 h 5524500"/>
              <a:gd name="connsiteX2" fmla="*/ 2724150 w 2724150"/>
              <a:gd name="connsiteY2" fmla="*/ 485775 h 5524500"/>
              <a:gd name="connsiteX3" fmla="*/ 0 w 2724150"/>
              <a:gd name="connsiteY3" fmla="*/ 0 h 5524500"/>
              <a:gd name="connsiteX4" fmla="*/ 1019175 w 2724150"/>
              <a:gd name="connsiteY4" fmla="*/ 4391025 h 5524500"/>
              <a:gd name="connsiteX0" fmla="*/ 238125 w 2724150"/>
              <a:gd name="connsiteY0" fmla="*/ 4657725 h 5524500"/>
              <a:gd name="connsiteX1" fmla="*/ 2695575 w 2724150"/>
              <a:gd name="connsiteY1" fmla="*/ 5524500 h 5524500"/>
              <a:gd name="connsiteX2" fmla="*/ 2724150 w 2724150"/>
              <a:gd name="connsiteY2" fmla="*/ 485775 h 5524500"/>
              <a:gd name="connsiteX3" fmla="*/ 0 w 2724150"/>
              <a:gd name="connsiteY3" fmla="*/ 0 h 5524500"/>
              <a:gd name="connsiteX4" fmla="*/ 238125 w 2724150"/>
              <a:gd name="connsiteY4" fmla="*/ 4657725 h 5524500"/>
              <a:gd name="connsiteX0" fmla="*/ 171450 w 2724150"/>
              <a:gd name="connsiteY0" fmla="*/ 4610100 h 5524500"/>
              <a:gd name="connsiteX1" fmla="*/ 2695575 w 2724150"/>
              <a:gd name="connsiteY1" fmla="*/ 5524500 h 5524500"/>
              <a:gd name="connsiteX2" fmla="*/ 2724150 w 2724150"/>
              <a:gd name="connsiteY2" fmla="*/ 485775 h 5524500"/>
              <a:gd name="connsiteX3" fmla="*/ 0 w 2724150"/>
              <a:gd name="connsiteY3" fmla="*/ 0 h 5524500"/>
              <a:gd name="connsiteX4" fmla="*/ 171450 w 2724150"/>
              <a:gd name="connsiteY4" fmla="*/ 4610100 h 552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4150" h="5524500">
                <a:moveTo>
                  <a:pt x="171450" y="4610100"/>
                </a:moveTo>
                <a:lnTo>
                  <a:pt x="2695575" y="5524500"/>
                </a:lnTo>
                <a:lnTo>
                  <a:pt x="2724150" y="485775"/>
                </a:lnTo>
                <a:lnTo>
                  <a:pt x="0" y="0"/>
                </a:lnTo>
                <a:lnTo>
                  <a:pt x="171450" y="4610100"/>
                </a:lnTo>
                <a:close/>
              </a:path>
            </a:pathLst>
          </a:custGeom>
          <a:solidFill>
            <a:srgbClr val="748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76F072-19B8-4C43-AB41-31604C3705F6}"/>
              </a:ext>
            </a:extLst>
          </p:cNvPr>
          <p:cNvGrpSpPr/>
          <p:nvPr/>
        </p:nvGrpSpPr>
        <p:grpSpPr>
          <a:xfrm>
            <a:off x="6034884" y="5076354"/>
            <a:ext cx="1094973" cy="986284"/>
            <a:chOff x="2934045" y="5017452"/>
            <a:chExt cx="1935163" cy="1743075"/>
          </a:xfrm>
        </p:grpSpPr>
        <p:sp>
          <p:nvSpPr>
            <p:cNvPr id="13" name="Freeform: Shape 27">
              <a:extLst>
                <a:ext uri="{FF2B5EF4-FFF2-40B4-BE49-F238E27FC236}">
                  <a16:creationId xmlns:a16="http://schemas.microsoft.com/office/drawing/2014/main" id="{F19E961E-C25C-449C-A1AC-E1833C6D02FD}"/>
                </a:ext>
              </a:extLst>
            </p:cNvPr>
            <p:cNvSpPr/>
            <p:nvPr/>
          </p:nvSpPr>
          <p:spPr>
            <a:xfrm>
              <a:off x="2934045" y="5017452"/>
              <a:ext cx="1935163" cy="1743075"/>
            </a:xfrm>
            <a:custGeom>
              <a:avLst/>
              <a:gdLst>
                <a:gd name="connsiteX0" fmla="*/ 157163 w 2262188"/>
                <a:gd name="connsiteY0" fmla="*/ 0 h 557212"/>
                <a:gd name="connsiteX1" fmla="*/ 2262188 w 2262188"/>
                <a:gd name="connsiteY1" fmla="*/ 476250 h 557212"/>
                <a:gd name="connsiteX2" fmla="*/ 2109788 w 2262188"/>
                <a:gd name="connsiteY2" fmla="*/ 557212 h 557212"/>
                <a:gd name="connsiteX3" fmla="*/ 0 w 2262188"/>
                <a:gd name="connsiteY3" fmla="*/ 85725 h 557212"/>
                <a:gd name="connsiteX4" fmla="*/ 157163 w 2262188"/>
                <a:gd name="connsiteY4" fmla="*/ 0 h 557212"/>
                <a:gd name="connsiteX0" fmla="*/ 157163 w 2157413"/>
                <a:gd name="connsiteY0" fmla="*/ 0 h 1962150"/>
                <a:gd name="connsiteX1" fmla="*/ 2157413 w 2157413"/>
                <a:gd name="connsiteY1" fmla="*/ 1962150 h 1962150"/>
                <a:gd name="connsiteX2" fmla="*/ 2109788 w 2157413"/>
                <a:gd name="connsiteY2" fmla="*/ 557212 h 1962150"/>
                <a:gd name="connsiteX3" fmla="*/ 0 w 2157413"/>
                <a:gd name="connsiteY3" fmla="*/ 85725 h 1962150"/>
                <a:gd name="connsiteX4" fmla="*/ 157163 w 2157413"/>
                <a:gd name="connsiteY4" fmla="*/ 0 h 1962150"/>
                <a:gd name="connsiteX0" fmla="*/ 28575 w 2157413"/>
                <a:gd name="connsiteY0" fmla="*/ 1338262 h 1876425"/>
                <a:gd name="connsiteX1" fmla="*/ 2157413 w 2157413"/>
                <a:gd name="connsiteY1" fmla="*/ 1876425 h 1876425"/>
                <a:gd name="connsiteX2" fmla="*/ 2109788 w 2157413"/>
                <a:gd name="connsiteY2" fmla="*/ 471487 h 1876425"/>
                <a:gd name="connsiteX3" fmla="*/ 0 w 2157413"/>
                <a:gd name="connsiteY3" fmla="*/ 0 h 1876425"/>
                <a:gd name="connsiteX4" fmla="*/ 28575 w 2157413"/>
                <a:gd name="connsiteY4" fmla="*/ 1338262 h 1876425"/>
                <a:gd name="connsiteX0" fmla="*/ 28575 w 2157413"/>
                <a:gd name="connsiteY0" fmla="*/ 1338262 h 1876425"/>
                <a:gd name="connsiteX1" fmla="*/ 2157413 w 2157413"/>
                <a:gd name="connsiteY1" fmla="*/ 1876425 h 1876425"/>
                <a:gd name="connsiteX2" fmla="*/ 2005013 w 2157413"/>
                <a:gd name="connsiteY2" fmla="*/ 541337 h 1876425"/>
                <a:gd name="connsiteX3" fmla="*/ 0 w 2157413"/>
                <a:gd name="connsiteY3" fmla="*/ 0 h 1876425"/>
                <a:gd name="connsiteX4" fmla="*/ 28575 w 2157413"/>
                <a:gd name="connsiteY4" fmla="*/ 1338262 h 1876425"/>
                <a:gd name="connsiteX0" fmla="*/ 28575 w 2157413"/>
                <a:gd name="connsiteY0" fmla="*/ 1338262 h 1876425"/>
                <a:gd name="connsiteX1" fmla="*/ 2157413 w 2157413"/>
                <a:gd name="connsiteY1" fmla="*/ 1876425 h 1876425"/>
                <a:gd name="connsiteX2" fmla="*/ 1935163 w 2157413"/>
                <a:gd name="connsiteY2" fmla="*/ 608012 h 1876425"/>
                <a:gd name="connsiteX3" fmla="*/ 0 w 2157413"/>
                <a:gd name="connsiteY3" fmla="*/ 0 h 1876425"/>
                <a:gd name="connsiteX4" fmla="*/ 28575 w 2157413"/>
                <a:gd name="connsiteY4" fmla="*/ 1338262 h 1876425"/>
                <a:gd name="connsiteX0" fmla="*/ 28575 w 2157413"/>
                <a:gd name="connsiteY0" fmla="*/ 1338262 h 1876425"/>
                <a:gd name="connsiteX1" fmla="*/ 2157413 w 2157413"/>
                <a:gd name="connsiteY1" fmla="*/ 1876425 h 1876425"/>
                <a:gd name="connsiteX2" fmla="*/ 1976438 w 2157413"/>
                <a:gd name="connsiteY2" fmla="*/ 595312 h 1876425"/>
                <a:gd name="connsiteX3" fmla="*/ 0 w 2157413"/>
                <a:gd name="connsiteY3" fmla="*/ 0 h 1876425"/>
                <a:gd name="connsiteX4" fmla="*/ 28575 w 2157413"/>
                <a:gd name="connsiteY4" fmla="*/ 1338262 h 1876425"/>
                <a:gd name="connsiteX0" fmla="*/ 28575 w 1976438"/>
                <a:gd name="connsiteY0" fmla="*/ 1338262 h 1670050"/>
                <a:gd name="connsiteX1" fmla="*/ 1827213 w 1976438"/>
                <a:gd name="connsiteY1" fmla="*/ 1670050 h 1670050"/>
                <a:gd name="connsiteX2" fmla="*/ 1976438 w 1976438"/>
                <a:gd name="connsiteY2" fmla="*/ 595312 h 1670050"/>
                <a:gd name="connsiteX3" fmla="*/ 0 w 1976438"/>
                <a:gd name="connsiteY3" fmla="*/ 0 h 1670050"/>
                <a:gd name="connsiteX4" fmla="*/ 28575 w 1976438"/>
                <a:gd name="connsiteY4" fmla="*/ 1338262 h 1670050"/>
                <a:gd name="connsiteX0" fmla="*/ 28575 w 1976438"/>
                <a:gd name="connsiteY0" fmla="*/ 1338262 h 1793875"/>
                <a:gd name="connsiteX1" fmla="*/ 1947863 w 1976438"/>
                <a:gd name="connsiteY1" fmla="*/ 1793875 h 1793875"/>
                <a:gd name="connsiteX2" fmla="*/ 1976438 w 1976438"/>
                <a:gd name="connsiteY2" fmla="*/ 595312 h 1793875"/>
                <a:gd name="connsiteX3" fmla="*/ 0 w 1976438"/>
                <a:gd name="connsiteY3" fmla="*/ 0 h 1793875"/>
                <a:gd name="connsiteX4" fmla="*/ 28575 w 1976438"/>
                <a:gd name="connsiteY4" fmla="*/ 1338262 h 1793875"/>
                <a:gd name="connsiteX0" fmla="*/ 101600 w 1976438"/>
                <a:gd name="connsiteY0" fmla="*/ 1189037 h 1793875"/>
                <a:gd name="connsiteX1" fmla="*/ 1947863 w 1976438"/>
                <a:gd name="connsiteY1" fmla="*/ 1793875 h 1793875"/>
                <a:gd name="connsiteX2" fmla="*/ 1976438 w 1976438"/>
                <a:gd name="connsiteY2" fmla="*/ 595312 h 1793875"/>
                <a:gd name="connsiteX3" fmla="*/ 0 w 1976438"/>
                <a:gd name="connsiteY3" fmla="*/ 0 h 1793875"/>
                <a:gd name="connsiteX4" fmla="*/ 101600 w 1976438"/>
                <a:gd name="connsiteY4" fmla="*/ 1189037 h 1793875"/>
                <a:gd name="connsiteX0" fmla="*/ 79375 w 1976438"/>
                <a:gd name="connsiteY0" fmla="*/ 1166812 h 1793875"/>
                <a:gd name="connsiteX1" fmla="*/ 1947863 w 1976438"/>
                <a:gd name="connsiteY1" fmla="*/ 1793875 h 1793875"/>
                <a:gd name="connsiteX2" fmla="*/ 1976438 w 1976438"/>
                <a:gd name="connsiteY2" fmla="*/ 595312 h 1793875"/>
                <a:gd name="connsiteX3" fmla="*/ 0 w 1976438"/>
                <a:gd name="connsiteY3" fmla="*/ 0 h 1793875"/>
                <a:gd name="connsiteX4" fmla="*/ 79375 w 1976438"/>
                <a:gd name="connsiteY4" fmla="*/ 1166812 h 1793875"/>
                <a:gd name="connsiteX0" fmla="*/ 0 w 1897063"/>
                <a:gd name="connsiteY0" fmla="*/ 944562 h 1571625"/>
                <a:gd name="connsiteX1" fmla="*/ 1868488 w 1897063"/>
                <a:gd name="connsiteY1" fmla="*/ 1571625 h 1571625"/>
                <a:gd name="connsiteX2" fmla="*/ 1897063 w 1897063"/>
                <a:gd name="connsiteY2" fmla="*/ 373062 h 1571625"/>
                <a:gd name="connsiteX3" fmla="*/ 98425 w 1897063"/>
                <a:gd name="connsiteY3" fmla="*/ 0 h 1571625"/>
                <a:gd name="connsiteX4" fmla="*/ 0 w 1897063"/>
                <a:gd name="connsiteY4" fmla="*/ 944562 h 1571625"/>
                <a:gd name="connsiteX0" fmla="*/ 38100 w 1935163"/>
                <a:gd name="connsiteY0" fmla="*/ 1116012 h 1743075"/>
                <a:gd name="connsiteX1" fmla="*/ 1906588 w 1935163"/>
                <a:gd name="connsiteY1" fmla="*/ 1743075 h 1743075"/>
                <a:gd name="connsiteX2" fmla="*/ 1935163 w 1935163"/>
                <a:gd name="connsiteY2" fmla="*/ 544512 h 1743075"/>
                <a:gd name="connsiteX3" fmla="*/ 0 w 1935163"/>
                <a:gd name="connsiteY3" fmla="*/ 0 h 1743075"/>
                <a:gd name="connsiteX4" fmla="*/ 38100 w 1935163"/>
                <a:gd name="connsiteY4" fmla="*/ 1116012 h 174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5163" h="1743075">
                  <a:moveTo>
                    <a:pt x="38100" y="1116012"/>
                  </a:moveTo>
                  <a:lnTo>
                    <a:pt x="1906588" y="1743075"/>
                  </a:lnTo>
                  <a:lnTo>
                    <a:pt x="1935163" y="544512"/>
                  </a:lnTo>
                  <a:lnTo>
                    <a:pt x="0" y="0"/>
                  </a:lnTo>
                  <a:lnTo>
                    <a:pt x="38100" y="1116012"/>
                  </a:lnTo>
                  <a:close/>
                </a:path>
              </a:pathLst>
            </a:custGeom>
            <a:solidFill>
              <a:srgbClr val="A9B6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33EDDFC-ADE9-4BCD-8F2F-982E7E551617}"/>
                </a:ext>
              </a:extLst>
            </p:cNvPr>
            <p:cNvGrpSpPr/>
            <p:nvPr/>
          </p:nvGrpSpPr>
          <p:grpSpPr>
            <a:xfrm>
              <a:off x="3299509" y="5256377"/>
              <a:ext cx="904882" cy="556896"/>
              <a:chOff x="1859448" y="3104357"/>
              <a:chExt cx="919471" cy="484188"/>
            </a:xfrm>
          </p:grpSpPr>
          <p:sp>
            <p:nvSpPr>
              <p:cNvPr id="15" name="Freeform: Shape 29">
                <a:extLst>
                  <a:ext uri="{FF2B5EF4-FFF2-40B4-BE49-F238E27FC236}">
                    <a16:creationId xmlns:a16="http://schemas.microsoft.com/office/drawing/2014/main" id="{6EAC6D45-D079-45FF-97A2-8315D4E111FF}"/>
                  </a:ext>
                </a:extLst>
              </p:cNvPr>
              <p:cNvSpPr/>
              <p:nvPr/>
            </p:nvSpPr>
            <p:spPr>
              <a:xfrm>
                <a:off x="1859448" y="3104357"/>
                <a:ext cx="919471" cy="484188"/>
              </a:xfrm>
              <a:custGeom>
                <a:avLst/>
                <a:gdLst>
                  <a:gd name="connsiteX0" fmla="*/ 157163 w 2262188"/>
                  <a:gd name="connsiteY0" fmla="*/ 0 h 557212"/>
                  <a:gd name="connsiteX1" fmla="*/ 2262188 w 2262188"/>
                  <a:gd name="connsiteY1" fmla="*/ 476250 h 557212"/>
                  <a:gd name="connsiteX2" fmla="*/ 2109788 w 2262188"/>
                  <a:gd name="connsiteY2" fmla="*/ 557212 h 557212"/>
                  <a:gd name="connsiteX3" fmla="*/ 0 w 2262188"/>
                  <a:gd name="connsiteY3" fmla="*/ 85725 h 557212"/>
                  <a:gd name="connsiteX4" fmla="*/ 157163 w 2262188"/>
                  <a:gd name="connsiteY4" fmla="*/ 0 h 557212"/>
                  <a:gd name="connsiteX0" fmla="*/ 157163 w 2157413"/>
                  <a:gd name="connsiteY0" fmla="*/ 0 h 1962150"/>
                  <a:gd name="connsiteX1" fmla="*/ 2157413 w 2157413"/>
                  <a:gd name="connsiteY1" fmla="*/ 1962150 h 1962150"/>
                  <a:gd name="connsiteX2" fmla="*/ 2109788 w 2157413"/>
                  <a:gd name="connsiteY2" fmla="*/ 557212 h 1962150"/>
                  <a:gd name="connsiteX3" fmla="*/ 0 w 2157413"/>
                  <a:gd name="connsiteY3" fmla="*/ 85725 h 1962150"/>
                  <a:gd name="connsiteX4" fmla="*/ 157163 w 2157413"/>
                  <a:gd name="connsiteY4" fmla="*/ 0 h 1962150"/>
                  <a:gd name="connsiteX0" fmla="*/ 28575 w 2157413"/>
                  <a:gd name="connsiteY0" fmla="*/ 1338262 h 1876425"/>
                  <a:gd name="connsiteX1" fmla="*/ 2157413 w 2157413"/>
                  <a:gd name="connsiteY1" fmla="*/ 1876425 h 1876425"/>
                  <a:gd name="connsiteX2" fmla="*/ 2109788 w 2157413"/>
                  <a:gd name="connsiteY2" fmla="*/ 471487 h 1876425"/>
                  <a:gd name="connsiteX3" fmla="*/ 0 w 2157413"/>
                  <a:gd name="connsiteY3" fmla="*/ 0 h 1876425"/>
                  <a:gd name="connsiteX4" fmla="*/ 28575 w 2157413"/>
                  <a:gd name="connsiteY4" fmla="*/ 1338262 h 1876425"/>
                  <a:gd name="connsiteX0" fmla="*/ 28575 w 2157413"/>
                  <a:gd name="connsiteY0" fmla="*/ 1338262 h 1876425"/>
                  <a:gd name="connsiteX1" fmla="*/ 2157413 w 2157413"/>
                  <a:gd name="connsiteY1" fmla="*/ 1876425 h 1876425"/>
                  <a:gd name="connsiteX2" fmla="*/ 2109788 w 2157413"/>
                  <a:gd name="connsiteY2" fmla="*/ 1199225 h 1876425"/>
                  <a:gd name="connsiteX3" fmla="*/ 0 w 2157413"/>
                  <a:gd name="connsiteY3" fmla="*/ 0 h 1876425"/>
                  <a:gd name="connsiteX4" fmla="*/ 28575 w 2157413"/>
                  <a:gd name="connsiteY4" fmla="*/ 1338262 h 1876425"/>
                  <a:gd name="connsiteX0" fmla="*/ 28575 w 2135212"/>
                  <a:gd name="connsiteY0" fmla="*/ 1338262 h 2176082"/>
                  <a:gd name="connsiteX1" fmla="*/ 2135212 w 2135212"/>
                  <a:gd name="connsiteY1" fmla="*/ 2176082 h 2176082"/>
                  <a:gd name="connsiteX2" fmla="*/ 2109788 w 2135212"/>
                  <a:gd name="connsiteY2" fmla="*/ 1199225 h 2176082"/>
                  <a:gd name="connsiteX3" fmla="*/ 0 w 2135212"/>
                  <a:gd name="connsiteY3" fmla="*/ 0 h 2176082"/>
                  <a:gd name="connsiteX4" fmla="*/ 28575 w 2135212"/>
                  <a:gd name="connsiteY4" fmla="*/ 1338262 h 2176082"/>
                  <a:gd name="connsiteX0" fmla="*/ 28575 w 2143090"/>
                  <a:gd name="connsiteY0" fmla="*/ 1338262 h 2176082"/>
                  <a:gd name="connsiteX1" fmla="*/ 2135212 w 2143090"/>
                  <a:gd name="connsiteY1" fmla="*/ 2176082 h 2176082"/>
                  <a:gd name="connsiteX2" fmla="*/ 2143090 w 2143090"/>
                  <a:gd name="connsiteY2" fmla="*/ 878162 h 2176082"/>
                  <a:gd name="connsiteX3" fmla="*/ 0 w 2143090"/>
                  <a:gd name="connsiteY3" fmla="*/ 0 h 2176082"/>
                  <a:gd name="connsiteX4" fmla="*/ 28575 w 2143090"/>
                  <a:gd name="connsiteY4" fmla="*/ 1338262 h 2176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3090" h="2176082">
                    <a:moveTo>
                      <a:pt x="28575" y="1338262"/>
                    </a:moveTo>
                    <a:lnTo>
                      <a:pt x="2135212" y="2176082"/>
                    </a:lnTo>
                    <a:lnTo>
                      <a:pt x="2143090" y="878162"/>
                    </a:lnTo>
                    <a:lnTo>
                      <a:pt x="0" y="0"/>
                    </a:lnTo>
                    <a:lnTo>
                      <a:pt x="28575" y="1338262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DF12579-10A3-4F96-87D1-A61633B3B946}"/>
                  </a:ext>
                </a:extLst>
              </p:cNvPr>
              <p:cNvGrpSpPr/>
              <p:nvPr/>
            </p:nvGrpSpPr>
            <p:grpSpPr>
              <a:xfrm>
                <a:off x="1949541" y="3188492"/>
                <a:ext cx="744806" cy="299245"/>
                <a:chOff x="2238663" y="3548458"/>
                <a:chExt cx="744806" cy="299245"/>
              </a:xfrm>
            </p:grpSpPr>
            <p:sp>
              <p:nvSpPr>
                <p:cNvPr id="17" name="Freeform: Shape 31">
                  <a:extLst>
                    <a:ext uri="{FF2B5EF4-FFF2-40B4-BE49-F238E27FC236}">
                      <a16:creationId xmlns:a16="http://schemas.microsoft.com/office/drawing/2014/main" id="{6C4357E3-3CD5-463C-96AB-B140792439C7}"/>
                    </a:ext>
                  </a:extLst>
                </p:cNvPr>
                <p:cNvSpPr/>
                <p:nvPr/>
              </p:nvSpPr>
              <p:spPr>
                <a:xfrm>
                  <a:off x="2238663" y="3548458"/>
                  <a:ext cx="744806" cy="299245"/>
                </a:xfrm>
                <a:custGeom>
                  <a:avLst/>
                  <a:gdLst>
                    <a:gd name="connsiteX0" fmla="*/ 157163 w 2262188"/>
                    <a:gd name="connsiteY0" fmla="*/ 0 h 557212"/>
                    <a:gd name="connsiteX1" fmla="*/ 2262188 w 2262188"/>
                    <a:gd name="connsiteY1" fmla="*/ 476250 h 557212"/>
                    <a:gd name="connsiteX2" fmla="*/ 2109788 w 2262188"/>
                    <a:gd name="connsiteY2" fmla="*/ 557212 h 557212"/>
                    <a:gd name="connsiteX3" fmla="*/ 0 w 2262188"/>
                    <a:gd name="connsiteY3" fmla="*/ 85725 h 557212"/>
                    <a:gd name="connsiteX4" fmla="*/ 157163 w 2262188"/>
                    <a:gd name="connsiteY4" fmla="*/ 0 h 557212"/>
                    <a:gd name="connsiteX0" fmla="*/ 157163 w 2157413"/>
                    <a:gd name="connsiteY0" fmla="*/ 0 h 1962150"/>
                    <a:gd name="connsiteX1" fmla="*/ 2157413 w 2157413"/>
                    <a:gd name="connsiteY1" fmla="*/ 1962150 h 1962150"/>
                    <a:gd name="connsiteX2" fmla="*/ 2109788 w 2157413"/>
                    <a:gd name="connsiteY2" fmla="*/ 557212 h 1962150"/>
                    <a:gd name="connsiteX3" fmla="*/ 0 w 2157413"/>
                    <a:gd name="connsiteY3" fmla="*/ 85725 h 1962150"/>
                    <a:gd name="connsiteX4" fmla="*/ 157163 w 2157413"/>
                    <a:gd name="connsiteY4" fmla="*/ 0 h 1962150"/>
                    <a:gd name="connsiteX0" fmla="*/ 28575 w 2157413"/>
                    <a:gd name="connsiteY0" fmla="*/ 1338262 h 1876425"/>
                    <a:gd name="connsiteX1" fmla="*/ 2157413 w 2157413"/>
                    <a:gd name="connsiteY1" fmla="*/ 1876425 h 1876425"/>
                    <a:gd name="connsiteX2" fmla="*/ 2109788 w 2157413"/>
                    <a:gd name="connsiteY2" fmla="*/ 471487 h 1876425"/>
                    <a:gd name="connsiteX3" fmla="*/ 0 w 2157413"/>
                    <a:gd name="connsiteY3" fmla="*/ 0 h 1876425"/>
                    <a:gd name="connsiteX4" fmla="*/ 28575 w 2157413"/>
                    <a:gd name="connsiteY4" fmla="*/ 1338262 h 1876425"/>
                    <a:gd name="connsiteX0" fmla="*/ 28575 w 2157413"/>
                    <a:gd name="connsiteY0" fmla="*/ 1338262 h 1876425"/>
                    <a:gd name="connsiteX1" fmla="*/ 2157413 w 2157413"/>
                    <a:gd name="connsiteY1" fmla="*/ 1876425 h 1876425"/>
                    <a:gd name="connsiteX2" fmla="*/ 2109788 w 2157413"/>
                    <a:gd name="connsiteY2" fmla="*/ 1199225 h 1876425"/>
                    <a:gd name="connsiteX3" fmla="*/ 0 w 2157413"/>
                    <a:gd name="connsiteY3" fmla="*/ 0 h 1876425"/>
                    <a:gd name="connsiteX4" fmla="*/ 28575 w 2157413"/>
                    <a:gd name="connsiteY4" fmla="*/ 1338262 h 1876425"/>
                    <a:gd name="connsiteX0" fmla="*/ 28575 w 2135212"/>
                    <a:gd name="connsiteY0" fmla="*/ 1338262 h 2176082"/>
                    <a:gd name="connsiteX1" fmla="*/ 2135212 w 2135212"/>
                    <a:gd name="connsiteY1" fmla="*/ 2176082 h 2176082"/>
                    <a:gd name="connsiteX2" fmla="*/ 2109788 w 2135212"/>
                    <a:gd name="connsiteY2" fmla="*/ 1199225 h 2176082"/>
                    <a:gd name="connsiteX3" fmla="*/ 0 w 2135212"/>
                    <a:gd name="connsiteY3" fmla="*/ 0 h 2176082"/>
                    <a:gd name="connsiteX4" fmla="*/ 28575 w 2135212"/>
                    <a:gd name="connsiteY4" fmla="*/ 1338262 h 2176082"/>
                    <a:gd name="connsiteX0" fmla="*/ 28575 w 2143090"/>
                    <a:gd name="connsiteY0" fmla="*/ 1338262 h 2176082"/>
                    <a:gd name="connsiteX1" fmla="*/ 2135212 w 2143090"/>
                    <a:gd name="connsiteY1" fmla="*/ 2176082 h 2176082"/>
                    <a:gd name="connsiteX2" fmla="*/ 2143090 w 2143090"/>
                    <a:gd name="connsiteY2" fmla="*/ 878162 h 2176082"/>
                    <a:gd name="connsiteX3" fmla="*/ 0 w 2143090"/>
                    <a:gd name="connsiteY3" fmla="*/ 0 h 2176082"/>
                    <a:gd name="connsiteX4" fmla="*/ 28575 w 2143090"/>
                    <a:gd name="connsiteY4" fmla="*/ 1338262 h 2176082"/>
                    <a:gd name="connsiteX0" fmla="*/ 28575 w 2199707"/>
                    <a:gd name="connsiteY0" fmla="*/ 1338262 h 2176082"/>
                    <a:gd name="connsiteX1" fmla="*/ 2135212 w 2199707"/>
                    <a:gd name="connsiteY1" fmla="*/ 2176082 h 2176082"/>
                    <a:gd name="connsiteX2" fmla="*/ 2199707 w 2199707"/>
                    <a:gd name="connsiteY2" fmla="*/ 878162 h 2176082"/>
                    <a:gd name="connsiteX3" fmla="*/ 0 w 2199707"/>
                    <a:gd name="connsiteY3" fmla="*/ 0 h 2176082"/>
                    <a:gd name="connsiteX4" fmla="*/ 28575 w 2199707"/>
                    <a:gd name="connsiteY4" fmla="*/ 1338262 h 2176082"/>
                    <a:gd name="connsiteX0" fmla="*/ 28575 w 2199707"/>
                    <a:gd name="connsiteY0" fmla="*/ 1338262 h 1640769"/>
                    <a:gd name="connsiteX1" fmla="*/ 2198908 w 2199707"/>
                    <a:gd name="connsiteY1" fmla="*/ 1640769 h 1640769"/>
                    <a:gd name="connsiteX2" fmla="*/ 2199707 w 2199707"/>
                    <a:gd name="connsiteY2" fmla="*/ 878162 h 1640769"/>
                    <a:gd name="connsiteX3" fmla="*/ 0 w 2199707"/>
                    <a:gd name="connsiteY3" fmla="*/ 0 h 1640769"/>
                    <a:gd name="connsiteX4" fmla="*/ 28575 w 2199707"/>
                    <a:gd name="connsiteY4" fmla="*/ 1338262 h 1640769"/>
                    <a:gd name="connsiteX0" fmla="*/ 141811 w 2199707"/>
                    <a:gd name="connsiteY0" fmla="*/ 685433 h 1640769"/>
                    <a:gd name="connsiteX1" fmla="*/ 2198908 w 2199707"/>
                    <a:gd name="connsiteY1" fmla="*/ 1640769 h 1640769"/>
                    <a:gd name="connsiteX2" fmla="*/ 2199707 w 2199707"/>
                    <a:gd name="connsiteY2" fmla="*/ 878162 h 1640769"/>
                    <a:gd name="connsiteX3" fmla="*/ 0 w 2199707"/>
                    <a:gd name="connsiteY3" fmla="*/ 0 h 1640769"/>
                    <a:gd name="connsiteX4" fmla="*/ 141811 w 2199707"/>
                    <a:gd name="connsiteY4" fmla="*/ 685433 h 1640769"/>
                    <a:gd name="connsiteX0" fmla="*/ 7344 w 2199707"/>
                    <a:gd name="connsiteY0" fmla="*/ 763769 h 1640769"/>
                    <a:gd name="connsiteX1" fmla="*/ 2198908 w 2199707"/>
                    <a:gd name="connsiteY1" fmla="*/ 1640769 h 1640769"/>
                    <a:gd name="connsiteX2" fmla="*/ 2199707 w 2199707"/>
                    <a:gd name="connsiteY2" fmla="*/ 878162 h 1640769"/>
                    <a:gd name="connsiteX3" fmla="*/ 0 w 2199707"/>
                    <a:gd name="connsiteY3" fmla="*/ 0 h 1640769"/>
                    <a:gd name="connsiteX4" fmla="*/ 7344 w 2199707"/>
                    <a:gd name="connsiteY4" fmla="*/ 763769 h 1640769"/>
                    <a:gd name="connsiteX0" fmla="*/ 0 w 2213595"/>
                    <a:gd name="connsiteY0" fmla="*/ 789885 h 1640769"/>
                    <a:gd name="connsiteX1" fmla="*/ 2212796 w 2213595"/>
                    <a:gd name="connsiteY1" fmla="*/ 1640769 h 1640769"/>
                    <a:gd name="connsiteX2" fmla="*/ 2213595 w 2213595"/>
                    <a:gd name="connsiteY2" fmla="*/ 878162 h 1640769"/>
                    <a:gd name="connsiteX3" fmla="*/ 13888 w 2213595"/>
                    <a:gd name="connsiteY3" fmla="*/ 0 h 1640769"/>
                    <a:gd name="connsiteX4" fmla="*/ 0 w 2213595"/>
                    <a:gd name="connsiteY4" fmla="*/ 789885 h 1640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13595" h="1640769">
                      <a:moveTo>
                        <a:pt x="0" y="789885"/>
                      </a:moveTo>
                      <a:lnTo>
                        <a:pt x="2212796" y="1640769"/>
                      </a:lnTo>
                      <a:cubicBezTo>
                        <a:pt x="2213062" y="1386567"/>
                        <a:pt x="2213329" y="1132364"/>
                        <a:pt x="2213595" y="878162"/>
                      </a:cubicBezTo>
                      <a:lnTo>
                        <a:pt x="13888" y="0"/>
                      </a:lnTo>
                      <a:lnTo>
                        <a:pt x="0" y="789885"/>
                      </a:lnTo>
                      <a:close/>
                    </a:path>
                  </a:pathLst>
                </a:custGeom>
                <a:solidFill>
                  <a:srgbClr val="3232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reeform: Shape 32">
                  <a:extLst>
                    <a:ext uri="{FF2B5EF4-FFF2-40B4-BE49-F238E27FC236}">
                      <a16:creationId xmlns:a16="http://schemas.microsoft.com/office/drawing/2014/main" id="{A88D6E0A-84FE-4783-91D6-E47851B336E5}"/>
                    </a:ext>
                  </a:extLst>
                </p:cNvPr>
                <p:cNvSpPr/>
                <p:nvPr/>
              </p:nvSpPr>
              <p:spPr>
                <a:xfrm>
                  <a:off x="2281527" y="3568697"/>
                  <a:ext cx="697181" cy="249239"/>
                </a:xfrm>
                <a:custGeom>
                  <a:avLst/>
                  <a:gdLst>
                    <a:gd name="connsiteX0" fmla="*/ 157163 w 2262188"/>
                    <a:gd name="connsiteY0" fmla="*/ 0 h 557212"/>
                    <a:gd name="connsiteX1" fmla="*/ 2262188 w 2262188"/>
                    <a:gd name="connsiteY1" fmla="*/ 476250 h 557212"/>
                    <a:gd name="connsiteX2" fmla="*/ 2109788 w 2262188"/>
                    <a:gd name="connsiteY2" fmla="*/ 557212 h 557212"/>
                    <a:gd name="connsiteX3" fmla="*/ 0 w 2262188"/>
                    <a:gd name="connsiteY3" fmla="*/ 85725 h 557212"/>
                    <a:gd name="connsiteX4" fmla="*/ 157163 w 2262188"/>
                    <a:gd name="connsiteY4" fmla="*/ 0 h 557212"/>
                    <a:gd name="connsiteX0" fmla="*/ 157163 w 2157413"/>
                    <a:gd name="connsiteY0" fmla="*/ 0 h 1962150"/>
                    <a:gd name="connsiteX1" fmla="*/ 2157413 w 2157413"/>
                    <a:gd name="connsiteY1" fmla="*/ 1962150 h 1962150"/>
                    <a:gd name="connsiteX2" fmla="*/ 2109788 w 2157413"/>
                    <a:gd name="connsiteY2" fmla="*/ 557212 h 1962150"/>
                    <a:gd name="connsiteX3" fmla="*/ 0 w 2157413"/>
                    <a:gd name="connsiteY3" fmla="*/ 85725 h 1962150"/>
                    <a:gd name="connsiteX4" fmla="*/ 157163 w 2157413"/>
                    <a:gd name="connsiteY4" fmla="*/ 0 h 1962150"/>
                    <a:gd name="connsiteX0" fmla="*/ 28575 w 2157413"/>
                    <a:gd name="connsiteY0" fmla="*/ 1338262 h 1876425"/>
                    <a:gd name="connsiteX1" fmla="*/ 2157413 w 2157413"/>
                    <a:gd name="connsiteY1" fmla="*/ 1876425 h 1876425"/>
                    <a:gd name="connsiteX2" fmla="*/ 2109788 w 2157413"/>
                    <a:gd name="connsiteY2" fmla="*/ 471487 h 1876425"/>
                    <a:gd name="connsiteX3" fmla="*/ 0 w 2157413"/>
                    <a:gd name="connsiteY3" fmla="*/ 0 h 1876425"/>
                    <a:gd name="connsiteX4" fmla="*/ 28575 w 2157413"/>
                    <a:gd name="connsiteY4" fmla="*/ 1338262 h 1876425"/>
                    <a:gd name="connsiteX0" fmla="*/ 28575 w 2157413"/>
                    <a:gd name="connsiteY0" fmla="*/ 1338262 h 1876425"/>
                    <a:gd name="connsiteX1" fmla="*/ 2157413 w 2157413"/>
                    <a:gd name="connsiteY1" fmla="*/ 1876425 h 1876425"/>
                    <a:gd name="connsiteX2" fmla="*/ 2109788 w 2157413"/>
                    <a:gd name="connsiteY2" fmla="*/ 1199225 h 1876425"/>
                    <a:gd name="connsiteX3" fmla="*/ 0 w 2157413"/>
                    <a:gd name="connsiteY3" fmla="*/ 0 h 1876425"/>
                    <a:gd name="connsiteX4" fmla="*/ 28575 w 2157413"/>
                    <a:gd name="connsiteY4" fmla="*/ 1338262 h 1876425"/>
                    <a:gd name="connsiteX0" fmla="*/ 28575 w 2135212"/>
                    <a:gd name="connsiteY0" fmla="*/ 1338262 h 2176082"/>
                    <a:gd name="connsiteX1" fmla="*/ 2135212 w 2135212"/>
                    <a:gd name="connsiteY1" fmla="*/ 2176082 h 2176082"/>
                    <a:gd name="connsiteX2" fmla="*/ 2109788 w 2135212"/>
                    <a:gd name="connsiteY2" fmla="*/ 1199225 h 2176082"/>
                    <a:gd name="connsiteX3" fmla="*/ 0 w 2135212"/>
                    <a:gd name="connsiteY3" fmla="*/ 0 h 2176082"/>
                    <a:gd name="connsiteX4" fmla="*/ 28575 w 2135212"/>
                    <a:gd name="connsiteY4" fmla="*/ 1338262 h 2176082"/>
                    <a:gd name="connsiteX0" fmla="*/ 28575 w 2143090"/>
                    <a:gd name="connsiteY0" fmla="*/ 1338262 h 2176082"/>
                    <a:gd name="connsiteX1" fmla="*/ 2135212 w 2143090"/>
                    <a:gd name="connsiteY1" fmla="*/ 2176082 h 2176082"/>
                    <a:gd name="connsiteX2" fmla="*/ 2143090 w 2143090"/>
                    <a:gd name="connsiteY2" fmla="*/ 878162 h 2176082"/>
                    <a:gd name="connsiteX3" fmla="*/ 0 w 2143090"/>
                    <a:gd name="connsiteY3" fmla="*/ 0 h 2176082"/>
                    <a:gd name="connsiteX4" fmla="*/ 28575 w 2143090"/>
                    <a:gd name="connsiteY4" fmla="*/ 1338262 h 2176082"/>
                    <a:gd name="connsiteX0" fmla="*/ 28575 w 2199707"/>
                    <a:gd name="connsiteY0" fmla="*/ 1338262 h 2176082"/>
                    <a:gd name="connsiteX1" fmla="*/ 2135212 w 2199707"/>
                    <a:gd name="connsiteY1" fmla="*/ 2176082 h 2176082"/>
                    <a:gd name="connsiteX2" fmla="*/ 2199707 w 2199707"/>
                    <a:gd name="connsiteY2" fmla="*/ 878162 h 2176082"/>
                    <a:gd name="connsiteX3" fmla="*/ 0 w 2199707"/>
                    <a:gd name="connsiteY3" fmla="*/ 0 h 2176082"/>
                    <a:gd name="connsiteX4" fmla="*/ 28575 w 2199707"/>
                    <a:gd name="connsiteY4" fmla="*/ 1338262 h 2176082"/>
                    <a:gd name="connsiteX0" fmla="*/ 28575 w 2199707"/>
                    <a:gd name="connsiteY0" fmla="*/ 1338262 h 1640769"/>
                    <a:gd name="connsiteX1" fmla="*/ 2198908 w 2199707"/>
                    <a:gd name="connsiteY1" fmla="*/ 1640769 h 1640769"/>
                    <a:gd name="connsiteX2" fmla="*/ 2199707 w 2199707"/>
                    <a:gd name="connsiteY2" fmla="*/ 878162 h 1640769"/>
                    <a:gd name="connsiteX3" fmla="*/ 0 w 2199707"/>
                    <a:gd name="connsiteY3" fmla="*/ 0 h 1640769"/>
                    <a:gd name="connsiteX4" fmla="*/ 28575 w 2199707"/>
                    <a:gd name="connsiteY4" fmla="*/ 1338262 h 1640769"/>
                    <a:gd name="connsiteX0" fmla="*/ 141811 w 2199707"/>
                    <a:gd name="connsiteY0" fmla="*/ 685433 h 1640769"/>
                    <a:gd name="connsiteX1" fmla="*/ 2198908 w 2199707"/>
                    <a:gd name="connsiteY1" fmla="*/ 1640769 h 1640769"/>
                    <a:gd name="connsiteX2" fmla="*/ 2199707 w 2199707"/>
                    <a:gd name="connsiteY2" fmla="*/ 878162 h 1640769"/>
                    <a:gd name="connsiteX3" fmla="*/ 0 w 2199707"/>
                    <a:gd name="connsiteY3" fmla="*/ 0 h 1640769"/>
                    <a:gd name="connsiteX4" fmla="*/ 141811 w 2199707"/>
                    <a:gd name="connsiteY4" fmla="*/ 685433 h 1640769"/>
                    <a:gd name="connsiteX0" fmla="*/ 7344 w 2199707"/>
                    <a:gd name="connsiteY0" fmla="*/ 763769 h 1640769"/>
                    <a:gd name="connsiteX1" fmla="*/ 2198908 w 2199707"/>
                    <a:gd name="connsiteY1" fmla="*/ 1640769 h 1640769"/>
                    <a:gd name="connsiteX2" fmla="*/ 2199707 w 2199707"/>
                    <a:gd name="connsiteY2" fmla="*/ 878162 h 1640769"/>
                    <a:gd name="connsiteX3" fmla="*/ 0 w 2199707"/>
                    <a:gd name="connsiteY3" fmla="*/ 0 h 1640769"/>
                    <a:gd name="connsiteX4" fmla="*/ 7344 w 2199707"/>
                    <a:gd name="connsiteY4" fmla="*/ 763769 h 1640769"/>
                    <a:gd name="connsiteX0" fmla="*/ 0 w 2213595"/>
                    <a:gd name="connsiteY0" fmla="*/ 789885 h 1640769"/>
                    <a:gd name="connsiteX1" fmla="*/ 2212796 w 2213595"/>
                    <a:gd name="connsiteY1" fmla="*/ 1640769 h 1640769"/>
                    <a:gd name="connsiteX2" fmla="*/ 2213595 w 2213595"/>
                    <a:gd name="connsiteY2" fmla="*/ 878162 h 1640769"/>
                    <a:gd name="connsiteX3" fmla="*/ 13888 w 2213595"/>
                    <a:gd name="connsiteY3" fmla="*/ 0 h 1640769"/>
                    <a:gd name="connsiteX4" fmla="*/ 0 w 2213595"/>
                    <a:gd name="connsiteY4" fmla="*/ 789885 h 1640769"/>
                    <a:gd name="connsiteX0" fmla="*/ 0 w 2212796"/>
                    <a:gd name="connsiteY0" fmla="*/ 789885 h 1640769"/>
                    <a:gd name="connsiteX1" fmla="*/ 2212796 w 2212796"/>
                    <a:gd name="connsiteY1" fmla="*/ 1640769 h 1640769"/>
                    <a:gd name="connsiteX2" fmla="*/ 1746500 w 2212796"/>
                    <a:gd name="connsiteY2" fmla="*/ 878162 h 1640769"/>
                    <a:gd name="connsiteX3" fmla="*/ 13888 w 2212796"/>
                    <a:gd name="connsiteY3" fmla="*/ 0 h 1640769"/>
                    <a:gd name="connsiteX4" fmla="*/ 0 w 2212796"/>
                    <a:gd name="connsiteY4" fmla="*/ 789885 h 1640769"/>
                    <a:gd name="connsiteX0" fmla="*/ 0 w 2212796"/>
                    <a:gd name="connsiteY0" fmla="*/ 789885 h 1640769"/>
                    <a:gd name="connsiteX1" fmla="*/ 2212796 w 2212796"/>
                    <a:gd name="connsiteY1" fmla="*/ 1640769 h 1640769"/>
                    <a:gd name="connsiteX2" fmla="*/ 2036667 w 2212796"/>
                    <a:gd name="connsiteY2" fmla="*/ 825936 h 1640769"/>
                    <a:gd name="connsiteX3" fmla="*/ 13888 w 2212796"/>
                    <a:gd name="connsiteY3" fmla="*/ 0 h 1640769"/>
                    <a:gd name="connsiteX4" fmla="*/ 0 w 2212796"/>
                    <a:gd name="connsiteY4" fmla="*/ 789885 h 1640769"/>
                    <a:gd name="connsiteX0" fmla="*/ 0 w 2092485"/>
                    <a:gd name="connsiteY0" fmla="*/ 789885 h 1510202"/>
                    <a:gd name="connsiteX1" fmla="*/ 2092485 w 2092485"/>
                    <a:gd name="connsiteY1" fmla="*/ 1510202 h 1510202"/>
                    <a:gd name="connsiteX2" fmla="*/ 2036667 w 2092485"/>
                    <a:gd name="connsiteY2" fmla="*/ 825936 h 1510202"/>
                    <a:gd name="connsiteX3" fmla="*/ 13888 w 2092485"/>
                    <a:gd name="connsiteY3" fmla="*/ 0 h 1510202"/>
                    <a:gd name="connsiteX4" fmla="*/ 0 w 2092485"/>
                    <a:gd name="connsiteY4" fmla="*/ 789885 h 1510202"/>
                    <a:gd name="connsiteX0" fmla="*/ 0 w 2036667"/>
                    <a:gd name="connsiteY0" fmla="*/ 789885 h 1588538"/>
                    <a:gd name="connsiteX1" fmla="*/ 2035868 w 2036667"/>
                    <a:gd name="connsiteY1" fmla="*/ 1588538 h 1588538"/>
                    <a:gd name="connsiteX2" fmla="*/ 2036667 w 2036667"/>
                    <a:gd name="connsiteY2" fmla="*/ 825936 h 1588538"/>
                    <a:gd name="connsiteX3" fmla="*/ 13888 w 2036667"/>
                    <a:gd name="connsiteY3" fmla="*/ 0 h 1588538"/>
                    <a:gd name="connsiteX4" fmla="*/ 0 w 2036667"/>
                    <a:gd name="connsiteY4" fmla="*/ 789885 h 1588538"/>
                    <a:gd name="connsiteX0" fmla="*/ 113503 w 2022779"/>
                    <a:gd name="connsiteY0" fmla="*/ 750720 h 1588538"/>
                    <a:gd name="connsiteX1" fmla="*/ 2021980 w 2022779"/>
                    <a:gd name="connsiteY1" fmla="*/ 1588538 h 1588538"/>
                    <a:gd name="connsiteX2" fmla="*/ 2022779 w 2022779"/>
                    <a:gd name="connsiteY2" fmla="*/ 825936 h 1588538"/>
                    <a:gd name="connsiteX3" fmla="*/ 0 w 2022779"/>
                    <a:gd name="connsiteY3" fmla="*/ 0 h 1588538"/>
                    <a:gd name="connsiteX4" fmla="*/ 113503 w 2022779"/>
                    <a:gd name="connsiteY4" fmla="*/ 750720 h 1588538"/>
                    <a:gd name="connsiteX0" fmla="*/ 0 w 2050820"/>
                    <a:gd name="connsiteY0" fmla="*/ 554872 h 1588538"/>
                    <a:gd name="connsiteX1" fmla="*/ 2050021 w 2050820"/>
                    <a:gd name="connsiteY1" fmla="*/ 1588538 h 1588538"/>
                    <a:gd name="connsiteX2" fmla="*/ 2050820 w 2050820"/>
                    <a:gd name="connsiteY2" fmla="*/ 825936 h 1588538"/>
                    <a:gd name="connsiteX3" fmla="*/ 28041 w 2050820"/>
                    <a:gd name="connsiteY3" fmla="*/ 0 h 1588538"/>
                    <a:gd name="connsiteX4" fmla="*/ 0 w 2050820"/>
                    <a:gd name="connsiteY4" fmla="*/ 554872 h 1588538"/>
                    <a:gd name="connsiteX0" fmla="*/ 0 w 2050820"/>
                    <a:gd name="connsiteY0" fmla="*/ 554872 h 1353524"/>
                    <a:gd name="connsiteX1" fmla="*/ 2050021 w 2050820"/>
                    <a:gd name="connsiteY1" fmla="*/ 1353524 h 1353524"/>
                    <a:gd name="connsiteX2" fmla="*/ 2050820 w 2050820"/>
                    <a:gd name="connsiteY2" fmla="*/ 825936 h 1353524"/>
                    <a:gd name="connsiteX3" fmla="*/ 28041 w 2050820"/>
                    <a:gd name="connsiteY3" fmla="*/ 0 h 1353524"/>
                    <a:gd name="connsiteX4" fmla="*/ 0 w 2050820"/>
                    <a:gd name="connsiteY4" fmla="*/ 554872 h 1353524"/>
                    <a:gd name="connsiteX0" fmla="*/ 0 w 2078329"/>
                    <a:gd name="connsiteY0" fmla="*/ 554872 h 1340469"/>
                    <a:gd name="connsiteX1" fmla="*/ 2078329 w 2078329"/>
                    <a:gd name="connsiteY1" fmla="*/ 1340469 h 1340469"/>
                    <a:gd name="connsiteX2" fmla="*/ 2050820 w 2078329"/>
                    <a:gd name="connsiteY2" fmla="*/ 825936 h 1340469"/>
                    <a:gd name="connsiteX3" fmla="*/ 28041 w 2078329"/>
                    <a:gd name="connsiteY3" fmla="*/ 0 h 1340469"/>
                    <a:gd name="connsiteX4" fmla="*/ 0 w 2078329"/>
                    <a:gd name="connsiteY4" fmla="*/ 554872 h 1340469"/>
                    <a:gd name="connsiteX0" fmla="*/ 0 w 2114517"/>
                    <a:gd name="connsiteY0" fmla="*/ 554872 h 1340469"/>
                    <a:gd name="connsiteX1" fmla="*/ 2078329 w 2114517"/>
                    <a:gd name="connsiteY1" fmla="*/ 1340469 h 1340469"/>
                    <a:gd name="connsiteX2" fmla="*/ 2114517 w 2114517"/>
                    <a:gd name="connsiteY2" fmla="*/ 865107 h 1340469"/>
                    <a:gd name="connsiteX3" fmla="*/ 28041 w 2114517"/>
                    <a:gd name="connsiteY3" fmla="*/ 0 h 1340469"/>
                    <a:gd name="connsiteX4" fmla="*/ 0 w 2114517"/>
                    <a:gd name="connsiteY4" fmla="*/ 554872 h 1340469"/>
                    <a:gd name="connsiteX0" fmla="*/ 0 w 2078335"/>
                    <a:gd name="connsiteY0" fmla="*/ 554872 h 1340469"/>
                    <a:gd name="connsiteX1" fmla="*/ 2078329 w 2078335"/>
                    <a:gd name="connsiteY1" fmla="*/ 1340469 h 1340469"/>
                    <a:gd name="connsiteX2" fmla="*/ 2072052 w 2078335"/>
                    <a:gd name="connsiteY2" fmla="*/ 812881 h 1340469"/>
                    <a:gd name="connsiteX3" fmla="*/ 28041 w 2078335"/>
                    <a:gd name="connsiteY3" fmla="*/ 0 h 1340469"/>
                    <a:gd name="connsiteX4" fmla="*/ 0 w 2078335"/>
                    <a:gd name="connsiteY4" fmla="*/ 554872 h 1340469"/>
                    <a:gd name="connsiteX0" fmla="*/ 0 w 2072052"/>
                    <a:gd name="connsiteY0" fmla="*/ 554872 h 1327414"/>
                    <a:gd name="connsiteX1" fmla="*/ 2064173 w 2072052"/>
                    <a:gd name="connsiteY1" fmla="*/ 1327414 h 1327414"/>
                    <a:gd name="connsiteX2" fmla="*/ 2072052 w 2072052"/>
                    <a:gd name="connsiteY2" fmla="*/ 812881 h 1327414"/>
                    <a:gd name="connsiteX3" fmla="*/ 28041 w 2072052"/>
                    <a:gd name="connsiteY3" fmla="*/ 0 h 1327414"/>
                    <a:gd name="connsiteX4" fmla="*/ 0 w 2072052"/>
                    <a:gd name="connsiteY4" fmla="*/ 554872 h 1327414"/>
                    <a:gd name="connsiteX0" fmla="*/ 0 w 2072052"/>
                    <a:gd name="connsiteY0" fmla="*/ 541817 h 1327414"/>
                    <a:gd name="connsiteX1" fmla="*/ 2064173 w 2072052"/>
                    <a:gd name="connsiteY1" fmla="*/ 1327414 h 1327414"/>
                    <a:gd name="connsiteX2" fmla="*/ 2072052 w 2072052"/>
                    <a:gd name="connsiteY2" fmla="*/ 812881 h 1327414"/>
                    <a:gd name="connsiteX3" fmla="*/ 28041 w 2072052"/>
                    <a:gd name="connsiteY3" fmla="*/ 0 h 1327414"/>
                    <a:gd name="connsiteX4" fmla="*/ 0 w 2072052"/>
                    <a:gd name="connsiteY4" fmla="*/ 541817 h 1327414"/>
                    <a:gd name="connsiteX0" fmla="*/ 0 w 2072052"/>
                    <a:gd name="connsiteY0" fmla="*/ 541817 h 1366585"/>
                    <a:gd name="connsiteX1" fmla="*/ 2064173 w 2072052"/>
                    <a:gd name="connsiteY1" fmla="*/ 1366585 h 1366585"/>
                    <a:gd name="connsiteX2" fmla="*/ 2072052 w 2072052"/>
                    <a:gd name="connsiteY2" fmla="*/ 812881 h 1366585"/>
                    <a:gd name="connsiteX3" fmla="*/ 28041 w 2072052"/>
                    <a:gd name="connsiteY3" fmla="*/ 0 h 1366585"/>
                    <a:gd name="connsiteX4" fmla="*/ 0 w 2072052"/>
                    <a:gd name="connsiteY4" fmla="*/ 541817 h 1366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72052" h="1366585">
                      <a:moveTo>
                        <a:pt x="0" y="541817"/>
                      </a:moveTo>
                      <a:lnTo>
                        <a:pt x="2064173" y="1366585"/>
                      </a:lnTo>
                      <a:cubicBezTo>
                        <a:pt x="2064439" y="1112383"/>
                        <a:pt x="2071786" y="1067083"/>
                        <a:pt x="2072052" y="812881"/>
                      </a:cubicBezTo>
                      <a:lnTo>
                        <a:pt x="28041" y="0"/>
                      </a:lnTo>
                      <a:lnTo>
                        <a:pt x="0" y="541817"/>
                      </a:ln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D08F7C7-EA85-47F6-8ABF-16737CC04891}"/>
              </a:ext>
            </a:extLst>
          </p:cNvPr>
          <p:cNvGrpSpPr/>
          <p:nvPr/>
        </p:nvGrpSpPr>
        <p:grpSpPr>
          <a:xfrm>
            <a:off x="6020955" y="4280016"/>
            <a:ext cx="1094973" cy="986284"/>
            <a:chOff x="2934045" y="5017452"/>
            <a:chExt cx="1935163" cy="1743075"/>
          </a:xfrm>
        </p:grpSpPr>
        <p:sp>
          <p:nvSpPr>
            <p:cNvPr id="20" name="Freeform: Shape 21">
              <a:extLst>
                <a:ext uri="{FF2B5EF4-FFF2-40B4-BE49-F238E27FC236}">
                  <a16:creationId xmlns:a16="http://schemas.microsoft.com/office/drawing/2014/main" id="{55137724-1F49-4D4E-9D80-4ED7B47F2763}"/>
                </a:ext>
              </a:extLst>
            </p:cNvPr>
            <p:cNvSpPr/>
            <p:nvPr/>
          </p:nvSpPr>
          <p:spPr>
            <a:xfrm>
              <a:off x="2934045" y="5017452"/>
              <a:ext cx="1935163" cy="1743075"/>
            </a:xfrm>
            <a:custGeom>
              <a:avLst/>
              <a:gdLst>
                <a:gd name="connsiteX0" fmla="*/ 157163 w 2262188"/>
                <a:gd name="connsiteY0" fmla="*/ 0 h 557212"/>
                <a:gd name="connsiteX1" fmla="*/ 2262188 w 2262188"/>
                <a:gd name="connsiteY1" fmla="*/ 476250 h 557212"/>
                <a:gd name="connsiteX2" fmla="*/ 2109788 w 2262188"/>
                <a:gd name="connsiteY2" fmla="*/ 557212 h 557212"/>
                <a:gd name="connsiteX3" fmla="*/ 0 w 2262188"/>
                <a:gd name="connsiteY3" fmla="*/ 85725 h 557212"/>
                <a:gd name="connsiteX4" fmla="*/ 157163 w 2262188"/>
                <a:gd name="connsiteY4" fmla="*/ 0 h 557212"/>
                <a:gd name="connsiteX0" fmla="*/ 157163 w 2157413"/>
                <a:gd name="connsiteY0" fmla="*/ 0 h 1962150"/>
                <a:gd name="connsiteX1" fmla="*/ 2157413 w 2157413"/>
                <a:gd name="connsiteY1" fmla="*/ 1962150 h 1962150"/>
                <a:gd name="connsiteX2" fmla="*/ 2109788 w 2157413"/>
                <a:gd name="connsiteY2" fmla="*/ 557212 h 1962150"/>
                <a:gd name="connsiteX3" fmla="*/ 0 w 2157413"/>
                <a:gd name="connsiteY3" fmla="*/ 85725 h 1962150"/>
                <a:gd name="connsiteX4" fmla="*/ 157163 w 2157413"/>
                <a:gd name="connsiteY4" fmla="*/ 0 h 1962150"/>
                <a:gd name="connsiteX0" fmla="*/ 28575 w 2157413"/>
                <a:gd name="connsiteY0" fmla="*/ 1338262 h 1876425"/>
                <a:gd name="connsiteX1" fmla="*/ 2157413 w 2157413"/>
                <a:gd name="connsiteY1" fmla="*/ 1876425 h 1876425"/>
                <a:gd name="connsiteX2" fmla="*/ 2109788 w 2157413"/>
                <a:gd name="connsiteY2" fmla="*/ 471487 h 1876425"/>
                <a:gd name="connsiteX3" fmla="*/ 0 w 2157413"/>
                <a:gd name="connsiteY3" fmla="*/ 0 h 1876425"/>
                <a:gd name="connsiteX4" fmla="*/ 28575 w 2157413"/>
                <a:gd name="connsiteY4" fmla="*/ 1338262 h 1876425"/>
                <a:gd name="connsiteX0" fmla="*/ 28575 w 2157413"/>
                <a:gd name="connsiteY0" fmla="*/ 1338262 h 1876425"/>
                <a:gd name="connsiteX1" fmla="*/ 2157413 w 2157413"/>
                <a:gd name="connsiteY1" fmla="*/ 1876425 h 1876425"/>
                <a:gd name="connsiteX2" fmla="*/ 2005013 w 2157413"/>
                <a:gd name="connsiteY2" fmla="*/ 541337 h 1876425"/>
                <a:gd name="connsiteX3" fmla="*/ 0 w 2157413"/>
                <a:gd name="connsiteY3" fmla="*/ 0 h 1876425"/>
                <a:gd name="connsiteX4" fmla="*/ 28575 w 2157413"/>
                <a:gd name="connsiteY4" fmla="*/ 1338262 h 1876425"/>
                <a:gd name="connsiteX0" fmla="*/ 28575 w 2157413"/>
                <a:gd name="connsiteY0" fmla="*/ 1338262 h 1876425"/>
                <a:gd name="connsiteX1" fmla="*/ 2157413 w 2157413"/>
                <a:gd name="connsiteY1" fmla="*/ 1876425 h 1876425"/>
                <a:gd name="connsiteX2" fmla="*/ 1935163 w 2157413"/>
                <a:gd name="connsiteY2" fmla="*/ 608012 h 1876425"/>
                <a:gd name="connsiteX3" fmla="*/ 0 w 2157413"/>
                <a:gd name="connsiteY3" fmla="*/ 0 h 1876425"/>
                <a:gd name="connsiteX4" fmla="*/ 28575 w 2157413"/>
                <a:gd name="connsiteY4" fmla="*/ 1338262 h 1876425"/>
                <a:gd name="connsiteX0" fmla="*/ 28575 w 2157413"/>
                <a:gd name="connsiteY0" fmla="*/ 1338262 h 1876425"/>
                <a:gd name="connsiteX1" fmla="*/ 2157413 w 2157413"/>
                <a:gd name="connsiteY1" fmla="*/ 1876425 h 1876425"/>
                <a:gd name="connsiteX2" fmla="*/ 1976438 w 2157413"/>
                <a:gd name="connsiteY2" fmla="*/ 595312 h 1876425"/>
                <a:gd name="connsiteX3" fmla="*/ 0 w 2157413"/>
                <a:gd name="connsiteY3" fmla="*/ 0 h 1876425"/>
                <a:gd name="connsiteX4" fmla="*/ 28575 w 2157413"/>
                <a:gd name="connsiteY4" fmla="*/ 1338262 h 1876425"/>
                <a:gd name="connsiteX0" fmla="*/ 28575 w 1976438"/>
                <a:gd name="connsiteY0" fmla="*/ 1338262 h 1670050"/>
                <a:gd name="connsiteX1" fmla="*/ 1827213 w 1976438"/>
                <a:gd name="connsiteY1" fmla="*/ 1670050 h 1670050"/>
                <a:gd name="connsiteX2" fmla="*/ 1976438 w 1976438"/>
                <a:gd name="connsiteY2" fmla="*/ 595312 h 1670050"/>
                <a:gd name="connsiteX3" fmla="*/ 0 w 1976438"/>
                <a:gd name="connsiteY3" fmla="*/ 0 h 1670050"/>
                <a:gd name="connsiteX4" fmla="*/ 28575 w 1976438"/>
                <a:gd name="connsiteY4" fmla="*/ 1338262 h 1670050"/>
                <a:gd name="connsiteX0" fmla="*/ 28575 w 1976438"/>
                <a:gd name="connsiteY0" fmla="*/ 1338262 h 1793875"/>
                <a:gd name="connsiteX1" fmla="*/ 1947863 w 1976438"/>
                <a:gd name="connsiteY1" fmla="*/ 1793875 h 1793875"/>
                <a:gd name="connsiteX2" fmla="*/ 1976438 w 1976438"/>
                <a:gd name="connsiteY2" fmla="*/ 595312 h 1793875"/>
                <a:gd name="connsiteX3" fmla="*/ 0 w 1976438"/>
                <a:gd name="connsiteY3" fmla="*/ 0 h 1793875"/>
                <a:gd name="connsiteX4" fmla="*/ 28575 w 1976438"/>
                <a:gd name="connsiteY4" fmla="*/ 1338262 h 1793875"/>
                <a:gd name="connsiteX0" fmla="*/ 101600 w 1976438"/>
                <a:gd name="connsiteY0" fmla="*/ 1189037 h 1793875"/>
                <a:gd name="connsiteX1" fmla="*/ 1947863 w 1976438"/>
                <a:gd name="connsiteY1" fmla="*/ 1793875 h 1793875"/>
                <a:gd name="connsiteX2" fmla="*/ 1976438 w 1976438"/>
                <a:gd name="connsiteY2" fmla="*/ 595312 h 1793875"/>
                <a:gd name="connsiteX3" fmla="*/ 0 w 1976438"/>
                <a:gd name="connsiteY3" fmla="*/ 0 h 1793875"/>
                <a:gd name="connsiteX4" fmla="*/ 101600 w 1976438"/>
                <a:gd name="connsiteY4" fmla="*/ 1189037 h 1793875"/>
                <a:gd name="connsiteX0" fmla="*/ 79375 w 1976438"/>
                <a:gd name="connsiteY0" fmla="*/ 1166812 h 1793875"/>
                <a:gd name="connsiteX1" fmla="*/ 1947863 w 1976438"/>
                <a:gd name="connsiteY1" fmla="*/ 1793875 h 1793875"/>
                <a:gd name="connsiteX2" fmla="*/ 1976438 w 1976438"/>
                <a:gd name="connsiteY2" fmla="*/ 595312 h 1793875"/>
                <a:gd name="connsiteX3" fmla="*/ 0 w 1976438"/>
                <a:gd name="connsiteY3" fmla="*/ 0 h 1793875"/>
                <a:gd name="connsiteX4" fmla="*/ 79375 w 1976438"/>
                <a:gd name="connsiteY4" fmla="*/ 1166812 h 1793875"/>
                <a:gd name="connsiteX0" fmla="*/ 0 w 1897063"/>
                <a:gd name="connsiteY0" fmla="*/ 944562 h 1571625"/>
                <a:gd name="connsiteX1" fmla="*/ 1868488 w 1897063"/>
                <a:gd name="connsiteY1" fmla="*/ 1571625 h 1571625"/>
                <a:gd name="connsiteX2" fmla="*/ 1897063 w 1897063"/>
                <a:gd name="connsiteY2" fmla="*/ 373062 h 1571625"/>
                <a:gd name="connsiteX3" fmla="*/ 98425 w 1897063"/>
                <a:gd name="connsiteY3" fmla="*/ 0 h 1571625"/>
                <a:gd name="connsiteX4" fmla="*/ 0 w 1897063"/>
                <a:gd name="connsiteY4" fmla="*/ 944562 h 1571625"/>
                <a:gd name="connsiteX0" fmla="*/ 38100 w 1935163"/>
                <a:gd name="connsiteY0" fmla="*/ 1116012 h 1743075"/>
                <a:gd name="connsiteX1" fmla="*/ 1906588 w 1935163"/>
                <a:gd name="connsiteY1" fmla="*/ 1743075 h 1743075"/>
                <a:gd name="connsiteX2" fmla="*/ 1935163 w 1935163"/>
                <a:gd name="connsiteY2" fmla="*/ 544512 h 1743075"/>
                <a:gd name="connsiteX3" fmla="*/ 0 w 1935163"/>
                <a:gd name="connsiteY3" fmla="*/ 0 h 1743075"/>
                <a:gd name="connsiteX4" fmla="*/ 38100 w 1935163"/>
                <a:gd name="connsiteY4" fmla="*/ 1116012 h 174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5163" h="1743075">
                  <a:moveTo>
                    <a:pt x="38100" y="1116012"/>
                  </a:moveTo>
                  <a:lnTo>
                    <a:pt x="1906588" y="1743075"/>
                  </a:lnTo>
                  <a:lnTo>
                    <a:pt x="1935163" y="544512"/>
                  </a:lnTo>
                  <a:lnTo>
                    <a:pt x="0" y="0"/>
                  </a:lnTo>
                  <a:lnTo>
                    <a:pt x="38100" y="1116012"/>
                  </a:lnTo>
                  <a:close/>
                </a:path>
              </a:pathLst>
            </a:custGeom>
            <a:solidFill>
              <a:srgbClr val="A9B6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E6DDAFB-B806-4A40-858A-117CEE760488}"/>
                </a:ext>
              </a:extLst>
            </p:cNvPr>
            <p:cNvGrpSpPr/>
            <p:nvPr/>
          </p:nvGrpSpPr>
          <p:grpSpPr>
            <a:xfrm>
              <a:off x="3299509" y="5256377"/>
              <a:ext cx="904882" cy="556896"/>
              <a:chOff x="1859448" y="3104357"/>
              <a:chExt cx="919471" cy="484188"/>
            </a:xfrm>
          </p:grpSpPr>
          <p:sp>
            <p:nvSpPr>
              <p:cNvPr id="22" name="Freeform: Shape 23">
                <a:extLst>
                  <a:ext uri="{FF2B5EF4-FFF2-40B4-BE49-F238E27FC236}">
                    <a16:creationId xmlns:a16="http://schemas.microsoft.com/office/drawing/2014/main" id="{77773B77-02C0-46D6-B053-AFEE73602B28}"/>
                  </a:ext>
                </a:extLst>
              </p:cNvPr>
              <p:cNvSpPr/>
              <p:nvPr/>
            </p:nvSpPr>
            <p:spPr>
              <a:xfrm>
                <a:off x="1859448" y="3104357"/>
                <a:ext cx="919471" cy="484188"/>
              </a:xfrm>
              <a:custGeom>
                <a:avLst/>
                <a:gdLst>
                  <a:gd name="connsiteX0" fmla="*/ 157163 w 2262188"/>
                  <a:gd name="connsiteY0" fmla="*/ 0 h 557212"/>
                  <a:gd name="connsiteX1" fmla="*/ 2262188 w 2262188"/>
                  <a:gd name="connsiteY1" fmla="*/ 476250 h 557212"/>
                  <a:gd name="connsiteX2" fmla="*/ 2109788 w 2262188"/>
                  <a:gd name="connsiteY2" fmla="*/ 557212 h 557212"/>
                  <a:gd name="connsiteX3" fmla="*/ 0 w 2262188"/>
                  <a:gd name="connsiteY3" fmla="*/ 85725 h 557212"/>
                  <a:gd name="connsiteX4" fmla="*/ 157163 w 2262188"/>
                  <a:gd name="connsiteY4" fmla="*/ 0 h 557212"/>
                  <a:gd name="connsiteX0" fmla="*/ 157163 w 2157413"/>
                  <a:gd name="connsiteY0" fmla="*/ 0 h 1962150"/>
                  <a:gd name="connsiteX1" fmla="*/ 2157413 w 2157413"/>
                  <a:gd name="connsiteY1" fmla="*/ 1962150 h 1962150"/>
                  <a:gd name="connsiteX2" fmla="*/ 2109788 w 2157413"/>
                  <a:gd name="connsiteY2" fmla="*/ 557212 h 1962150"/>
                  <a:gd name="connsiteX3" fmla="*/ 0 w 2157413"/>
                  <a:gd name="connsiteY3" fmla="*/ 85725 h 1962150"/>
                  <a:gd name="connsiteX4" fmla="*/ 157163 w 2157413"/>
                  <a:gd name="connsiteY4" fmla="*/ 0 h 1962150"/>
                  <a:gd name="connsiteX0" fmla="*/ 28575 w 2157413"/>
                  <a:gd name="connsiteY0" fmla="*/ 1338262 h 1876425"/>
                  <a:gd name="connsiteX1" fmla="*/ 2157413 w 2157413"/>
                  <a:gd name="connsiteY1" fmla="*/ 1876425 h 1876425"/>
                  <a:gd name="connsiteX2" fmla="*/ 2109788 w 2157413"/>
                  <a:gd name="connsiteY2" fmla="*/ 471487 h 1876425"/>
                  <a:gd name="connsiteX3" fmla="*/ 0 w 2157413"/>
                  <a:gd name="connsiteY3" fmla="*/ 0 h 1876425"/>
                  <a:gd name="connsiteX4" fmla="*/ 28575 w 2157413"/>
                  <a:gd name="connsiteY4" fmla="*/ 1338262 h 1876425"/>
                  <a:gd name="connsiteX0" fmla="*/ 28575 w 2157413"/>
                  <a:gd name="connsiteY0" fmla="*/ 1338262 h 1876425"/>
                  <a:gd name="connsiteX1" fmla="*/ 2157413 w 2157413"/>
                  <a:gd name="connsiteY1" fmla="*/ 1876425 h 1876425"/>
                  <a:gd name="connsiteX2" fmla="*/ 2109788 w 2157413"/>
                  <a:gd name="connsiteY2" fmla="*/ 1199225 h 1876425"/>
                  <a:gd name="connsiteX3" fmla="*/ 0 w 2157413"/>
                  <a:gd name="connsiteY3" fmla="*/ 0 h 1876425"/>
                  <a:gd name="connsiteX4" fmla="*/ 28575 w 2157413"/>
                  <a:gd name="connsiteY4" fmla="*/ 1338262 h 1876425"/>
                  <a:gd name="connsiteX0" fmla="*/ 28575 w 2135212"/>
                  <a:gd name="connsiteY0" fmla="*/ 1338262 h 2176082"/>
                  <a:gd name="connsiteX1" fmla="*/ 2135212 w 2135212"/>
                  <a:gd name="connsiteY1" fmla="*/ 2176082 h 2176082"/>
                  <a:gd name="connsiteX2" fmla="*/ 2109788 w 2135212"/>
                  <a:gd name="connsiteY2" fmla="*/ 1199225 h 2176082"/>
                  <a:gd name="connsiteX3" fmla="*/ 0 w 2135212"/>
                  <a:gd name="connsiteY3" fmla="*/ 0 h 2176082"/>
                  <a:gd name="connsiteX4" fmla="*/ 28575 w 2135212"/>
                  <a:gd name="connsiteY4" fmla="*/ 1338262 h 2176082"/>
                  <a:gd name="connsiteX0" fmla="*/ 28575 w 2143090"/>
                  <a:gd name="connsiteY0" fmla="*/ 1338262 h 2176082"/>
                  <a:gd name="connsiteX1" fmla="*/ 2135212 w 2143090"/>
                  <a:gd name="connsiteY1" fmla="*/ 2176082 h 2176082"/>
                  <a:gd name="connsiteX2" fmla="*/ 2143090 w 2143090"/>
                  <a:gd name="connsiteY2" fmla="*/ 878162 h 2176082"/>
                  <a:gd name="connsiteX3" fmla="*/ 0 w 2143090"/>
                  <a:gd name="connsiteY3" fmla="*/ 0 h 2176082"/>
                  <a:gd name="connsiteX4" fmla="*/ 28575 w 2143090"/>
                  <a:gd name="connsiteY4" fmla="*/ 1338262 h 2176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3090" h="2176082">
                    <a:moveTo>
                      <a:pt x="28575" y="1338262"/>
                    </a:moveTo>
                    <a:lnTo>
                      <a:pt x="2135212" y="2176082"/>
                    </a:lnTo>
                    <a:lnTo>
                      <a:pt x="2143090" y="878162"/>
                    </a:lnTo>
                    <a:lnTo>
                      <a:pt x="0" y="0"/>
                    </a:lnTo>
                    <a:lnTo>
                      <a:pt x="28575" y="1338262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9AA3F63-E37D-4A5C-93AC-27CA308A6AE5}"/>
                  </a:ext>
                </a:extLst>
              </p:cNvPr>
              <p:cNvGrpSpPr/>
              <p:nvPr/>
            </p:nvGrpSpPr>
            <p:grpSpPr>
              <a:xfrm>
                <a:off x="1949541" y="3188492"/>
                <a:ext cx="744806" cy="299245"/>
                <a:chOff x="2238663" y="3548458"/>
                <a:chExt cx="744806" cy="299245"/>
              </a:xfrm>
            </p:grpSpPr>
            <p:sp>
              <p:nvSpPr>
                <p:cNvPr id="24" name="Freeform: Shape 25">
                  <a:extLst>
                    <a:ext uri="{FF2B5EF4-FFF2-40B4-BE49-F238E27FC236}">
                      <a16:creationId xmlns:a16="http://schemas.microsoft.com/office/drawing/2014/main" id="{08DB585E-3859-4E44-9AC5-2A567328DEED}"/>
                    </a:ext>
                  </a:extLst>
                </p:cNvPr>
                <p:cNvSpPr/>
                <p:nvPr/>
              </p:nvSpPr>
              <p:spPr>
                <a:xfrm>
                  <a:off x="2238663" y="3548458"/>
                  <a:ext cx="744806" cy="299245"/>
                </a:xfrm>
                <a:custGeom>
                  <a:avLst/>
                  <a:gdLst>
                    <a:gd name="connsiteX0" fmla="*/ 157163 w 2262188"/>
                    <a:gd name="connsiteY0" fmla="*/ 0 h 557212"/>
                    <a:gd name="connsiteX1" fmla="*/ 2262188 w 2262188"/>
                    <a:gd name="connsiteY1" fmla="*/ 476250 h 557212"/>
                    <a:gd name="connsiteX2" fmla="*/ 2109788 w 2262188"/>
                    <a:gd name="connsiteY2" fmla="*/ 557212 h 557212"/>
                    <a:gd name="connsiteX3" fmla="*/ 0 w 2262188"/>
                    <a:gd name="connsiteY3" fmla="*/ 85725 h 557212"/>
                    <a:gd name="connsiteX4" fmla="*/ 157163 w 2262188"/>
                    <a:gd name="connsiteY4" fmla="*/ 0 h 557212"/>
                    <a:gd name="connsiteX0" fmla="*/ 157163 w 2157413"/>
                    <a:gd name="connsiteY0" fmla="*/ 0 h 1962150"/>
                    <a:gd name="connsiteX1" fmla="*/ 2157413 w 2157413"/>
                    <a:gd name="connsiteY1" fmla="*/ 1962150 h 1962150"/>
                    <a:gd name="connsiteX2" fmla="*/ 2109788 w 2157413"/>
                    <a:gd name="connsiteY2" fmla="*/ 557212 h 1962150"/>
                    <a:gd name="connsiteX3" fmla="*/ 0 w 2157413"/>
                    <a:gd name="connsiteY3" fmla="*/ 85725 h 1962150"/>
                    <a:gd name="connsiteX4" fmla="*/ 157163 w 2157413"/>
                    <a:gd name="connsiteY4" fmla="*/ 0 h 1962150"/>
                    <a:gd name="connsiteX0" fmla="*/ 28575 w 2157413"/>
                    <a:gd name="connsiteY0" fmla="*/ 1338262 h 1876425"/>
                    <a:gd name="connsiteX1" fmla="*/ 2157413 w 2157413"/>
                    <a:gd name="connsiteY1" fmla="*/ 1876425 h 1876425"/>
                    <a:gd name="connsiteX2" fmla="*/ 2109788 w 2157413"/>
                    <a:gd name="connsiteY2" fmla="*/ 471487 h 1876425"/>
                    <a:gd name="connsiteX3" fmla="*/ 0 w 2157413"/>
                    <a:gd name="connsiteY3" fmla="*/ 0 h 1876425"/>
                    <a:gd name="connsiteX4" fmla="*/ 28575 w 2157413"/>
                    <a:gd name="connsiteY4" fmla="*/ 1338262 h 1876425"/>
                    <a:gd name="connsiteX0" fmla="*/ 28575 w 2157413"/>
                    <a:gd name="connsiteY0" fmla="*/ 1338262 h 1876425"/>
                    <a:gd name="connsiteX1" fmla="*/ 2157413 w 2157413"/>
                    <a:gd name="connsiteY1" fmla="*/ 1876425 h 1876425"/>
                    <a:gd name="connsiteX2" fmla="*/ 2109788 w 2157413"/>
                    <a:gd name="connsiteY2" fmla="*/ 1199225 h 1876425"/>
                    <a:gd name="connsiteX3" fmla="*/ 0 w 2157413"/>
                    <a:gd name="connsiteY3" fmla="*/ 0 h 1876425"/>
                    <a:gd name="connsiteX4" fmla="*/ 28575 w 2157413"/>
                    <a:gd name="connsiteY4" fmla="*/ 1338262 h 1876425"/>
                    <a:gd name="connsiteX0" fmla="*/ 28575 w 2135212"/>
                    <a:gd name="connsiteY0" fmla="*/ 1338262 h 2176082"/>
                    <a:gd name="connsiteX1" fmla="*/ 2135212 w 2135212"/>
                    <a:gd name="connsiteY1" fmla="*/ 2176082 h 2176082"/>
                    <a:gd name="connsiteX2" fmla="*/ 2109788 w 2135212"/>
                    <a:gd name="connsiteY2" fmla="*/ 1199225 h 2176082"/>
                    <a:gd name="connsiteX3" fmla="*/ 0 w 2135212"/>
                    <a:gd name="connsiteY3" fmla="*/ 0 h 2176082"/>
                    <a:gd name="connsiteX4" fmla="*/ 28575 w 2135212"/>
                    <a:gd name="connsiteY4" fmla="*/ 1338262 h 2176082"/>
                    <a:gd name="connsiteX0" fmla="*/ 28575 w 2143090"/>
                    <a:gd name="connsiteY0" fmla="*/ 1338262 h 2176082"/>
                    <a:gd name="connsiteX1" fmla="*/ 2135212 w 2143090"/>
                    <a:gd name="connsiteY1" fmla="*/ 2176082 h 2176082"/>
                    <a:gd name="connsiteX2" fmla="*/ 2143090 w 2143090"/>
                    <a:gd name="connsiteY2" fmla="*/ 878162 h 2176082"/>
                    <a:gd name="connsiteX3" fmla="*/ 0 w 2143090"/>
                    <a:gd name="connsiteY3" fmla="*/ 0 h 2176082"/>
                    <a:gd name="connsiteX4" fmla="*/ 28575 w 2143090"/>
                    <a:gd name="connsiteY4" fmla="*/ 1338262 h 2176082"/>
                    <a:gd name="connsiteX0" fmla="*/ 28575 w 2199707"/>
                    <a:gd name="connsiteY0" fmla="*/ 1338262 h 2176082"/>
                    <a:gd name="connsiteX1" fmla="*/ 2135212 w 2199707"/>
                    <a:gd name="connsiteY1" fmla="*/ 2176082 h 2176082"/>
                    <a:gd name="connsiteX2" fmla="*/ 2199707 w 2199707"/>
                    <a:gd name="connsiteY2" fmla="*/ 878162 h 2176082"/>
                    <a:gd name="connsiteX3" fmla="*/ 0 w 2199707"/>
                    <a:gd name="connsiteY3" fmla="*/ 0 h 2176082"/>
                    <a:gd name="connsiteX4" fmla="*/ 28575 w 2199707"/>
                    <a:gd name="connsiteY4" fmla="*/ 1338262 h 2176082"/>
                    <a:gd name="connsiteX0" fmla="*/ 28575 w 2199707"/>
                    <a:gd name="connsiteY0" fmla="*/ 1338262 h 1640769"/>
                    <a:gd name="connsiteX1" fmla="*/ 2198908 w 2199707"/>
                    <a:gd name="connsiteY1" fmla="*/ 1640769 h 1640769"/>
                    <a:gd name="connsiteX2" fmla="*/ 2199707 w 2199707"/>
                    <a:gd name="connsiteY2" fmla="*/ 878162 h 1640769"/>
                    <a:gd name="connsiteX3" fmla="*/ 0 w 2199707"/>
                    <a:gd name="connsiteY3" fmla="*/ 0 h 1640769"/>
                    <a:gd name="connsiteX4" fmla="*/ 28575 w 2199707"/>
                    <a:gd name="connsiteY4" fmla="*/ 1338262 h 1640769"/>
                    <a:gd name="connsiteX0" fmla="*/ 141811 w 2199707"/>
                    <a:gd name="connsiteY0" fmla="*/ 685433 h 1640769"/>
                    <a:gd name="connsiteX1" fmla="*/ 2198908 w 2199707"/>
                    <a:gd name="connsiteY1" fmla="*/ 1640769 h 1640769"/>
                    <a:gd name="connsiteX2" fmla="*/ 2199707 w 2199707"/>
                    <a:gd name="connsiteY2" fmla="*/ 878162 h 1640769"/>
                    <a:gd name="connsiteX3" fmla="*/ 0 w 2199707"/>
                    <a:gd name="connsiteY3" fmla="*/ 0 h 1640769"/>
                    <a:gd name="connsiteX4" fmla="*/ 141811 w 2199707"/>
                    <a:gd name="connsiteY4" fmla="*/ 685433 h 1640769"/>
                    <a:gd name="connsiteX0" fmla="*/ 7344 w 2199707"/>
                    <a:gd name="connsiteY0" fmla="*/ 763769 h 1640769"/>
                    <a:gd name="connsiteX1" fmla="*/ 2198908 w 2199707"/>
                    <a:gd name="connsiteY1" fmla="*/ 1640769 h 1640769"/>
                    <a:gd name="connsiteX2" fmla="*/ 2199707 w 2199707"/>
                    <a:gd name="connsiteY2" fmla="*/ 878162 h 1640769"/>
                    <a:gd name="connsiteX3" fmla="*/ 0 w 2199707"/>
                    <a:gd name="connsiteY3" fmla="*/ 0 h 1640769"/>
                    <a:gd name="connsiteX4" fmla="*/ 7344 w 2199707"/>
                    <a:gd name="connsiteY4" fmla="*/ 763769 h 1640769"/>
                    <a:gd name="connsiteX0" fmla="*/ 0 w 2213595"/>
                    <a:gd name="connsiteY0" fmla="*/ 789885 h 1640769"/>
                    <a:gd name="connsiteX1" fmla="*/ 2212796 w 2213595"/>
                    <a:gd name="connsiteY1" fmla="*/ 1640769 h 1640769"/>
                    <a:gd name="connsiteX2" fmla="*/ 2213595 w 2213595"/>
                    <a:gd name="connsiteY2" fmla="*/ 878162 h 1640769"/>
                    <a:gd name="connsiteX3" fmla="*/ 13888 w 2213595"/>
                    <a:gd name="connsiteY3" fmla="*/ 0 h 1640769"/>
                    <a:gd name="connsiteX4" fmla="*/ 0 w 2213595"/>
                    <a:gd name="connsiteY4" fmla="*/ 789885 h 1640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13595" h="1640769">
                      <a:moveTo>
                        <a:pt x="0" y="789885"/>
                      </a:moveTo>
                      <a:lnTo>
                        <a:pt x="2212796" y="1640769"/>
                      </a:lnTo>
                      <a:cubicBezTo>
                        <a:pt x="2213062" y="1386567"/>
                        <a:pt x="2213329" y="1132364"/>
                        <a:pt x="2213595" y="878162"/>
                      </a:cubicBezTo>
                      <a:lnTo>
                        <a:pt x="13888" y="0"/>
                      </a:lnTo>
                      <a:lnTo>
                        <a:pt x="0" y="789885"/>
                      </a:lnTo>
                      <a:close/>
                    </a:path>
                  </a:pathLst>
                </a:custGeom>
                <a:solidFill>
                  <a:srgbClr val="3232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reeform: Shape 26">
                  <a:extLst>
                    <a:ext uri="{FF2B5EF4-FFF2-40B4-BE49-F238E27FC236}">
                      <a16:creationId xmlns:a16="http://schemas.microsoft.com/office/drawing/2014/main" id="{29D66A07-707B-41C5-B59A-6C8CB9E8B9EF}"/>
                    </a:ext>
                  </a:extLst>
                </p:cNvPr>
                <p:cNvSpPr/>
                <p:nvPr/>
              </p:nvSpPr>
              <p:spPr>
                <a:xfrm>
                  <a:off x="2281527" y="3568697"/>
                  <a:ext cx="697181" cy="249239"/>
                </a:xfrm>
                <a:custGeom>
                  <a:avLst/>
                  <a:gdLst>
                    <a:gd name="connsiteX0" fmla="*/ 157163 w 2262188"/>
                    <a:gd name="connsiteY0" fmla="*/ 0 h 557212"/>
                    <a:gd name="connsiteX1" fmla="*/ 2262188 w 2262188"/>
                    <a:gd name="connsiteY1" fmla="*/ 476250 h 557212"/>
                    <a:gd name="connsiteX2" fmla="*/ 2109788 w 2262188"/>
                    <a:gd name="connsiteY2" fmla="*/ 557212 h 557212"/>
                    <a:gd name="connsiteX3" fmla="*/ 0 w 2262188"/>
                    <a:gd name="connsiteY3" fmla="*/ 85725 h 557212"/>
                    <a:gd name="connsiteX4" fmla="*/ 157163 w 2262188"/>
                    <a:gd name="connsiteY4" fmla="*/ 0 h 557212"/>
                    <a:gd name="connsiteX0" fmla="*/ 157163 w 2157413"/>
                    <a:gd name="connsiteY0" fmla="*/ 0 h 1962150"/>
                    <a:gd name="connsiteX1" fmla="*/ 2157413 w 2157413"/>
                    <a:gd name="connsiteY1" fmla="*/ 1962150 h 1962150"/>
                    <a:gd name="connsiteX2" fmla="*/ 2109788 w 2157413"/>
                    <a:gd name="connsiteY2" fmla="*/ 557212 h 1962150"/>
                    <a:gd name="connsiteX3" fmla="*/ 0 w 2157413"/>
                    <a:gd name="connsiteY3" fmla="*/ 85725 h 1962150"/>
                    <a:gd name="connsiteX4" fmla="*/ 157163 w 2157413"/>
                    <a:gd name="connsiteY4" fmla="*/ 0 h 1962150"/>
                    <a:gd name="connsiteX0" fmla="*/ 28575 w 2157413"/>
                    <a:gd name="connsiteY0" fmla="*/ 1338262 h 1876425"/>
                    <a:gd name="connsiteX1" fmla="*/ 2157413 w 2157413"/>
                    <a:gd name="connsiteY1" fmla="*/ 1876425 h 1876425"/>
                    <a:gd name="connsiteX2" fmla="*/ 2109788 w 2157413"/>
                    <a:gd name="connsiteY2" fmla="*/ 471487 h 1876425"/>
                    <a:gd name="connsiteX3" fmla="*/ 0 w 2157413"/>
                    <a:gd name="connsiteY3" fmla="*/ 0 h 1876425"/>
                    <a:gd name="connsiteX4" fmla="*/ 28575 w 2157413"/>
                    <a:gd name="connsiteY4" fmla="*/ 1338262 h 1876425"/>
                    <a:gd name="connsiteX0" fmla="*/ 28575 w 2157413"/>
                    <a:gd name="connsiteY0" fmla="*/ 1338262 h 1876425"/>
                    <a:gd name="connsiteX1" fmla="*/ 2157413 w 2157413"/>
                    <a:gd name="connsiteY1" fmla="*/ 1876425 h 1876425"/>
                    <a:gd name="connsiteX2" fmla="*/ 2109788 w 2157413"/>
                    <a:gd name="connsiteY2" fmla="*/ 1199225 h 1876425"/>
                    <a:gd name="connsiteX3" fmla="*/ 0 w 2157413"/>
                    <a:gd name="connsiteY3" fmla="*/ 0 h 1876425"/>
                    <a:gd name="connsiteX4" fmla="*/ 28575 w 2157413"/>
                    <a:gd name="connsiteY4" fmla="*/ 1338262 h 1876425"/>
                    <a:gd name="connsiteX0" fmla="*/ 28575 w 2135212"/>
                    <a:gd name="connsiteY0" fmla="*/ 1338262 h 2176082"/>
                    <a:gd name="connsiteX1" fmla="*/ 2135212 w 2135212"/>
                    <a:gd name="connsiteY1" fmla="*/ 2176082 h 2176082"/>
                    <a:gd name="connsiteX2" fmla="*/ 2109788 w 2135212"/>
                    <a:gd name="connsiteY2" fmla="*/ 1199225 h 2176082"/>
                    <a:gd name="connsiteX3" fmla="*/ 0 w 2135212"/>
                    <a:gd name="connsiteY3" fmla="*/ 0 h 2176082"/>
                    <a:gd name="connsiteX4" fmla="*/ 28575 w 2135212"/>
                    <a:gd name="connsiteY4" fmla="*/ 1338262 h 2176082"/>
                    <a:gd name="connsiteX0" fmla="*/ 28575 w 2143090"/>
                    <a:gd name="connsiteY0" fmla="*/ 1338262 h 2176082"/>
                    <a:gd name="connsiteX1" fmla="*/ 2135212 w 2143090"/>
                    <a:gd name="connsiteY1" fmla="*/ 2176082 h 2176082"/>
                    <a:gd name="connsiteX2" fmla="*/ 2143090 w 2143090"/>
                    <a:gd name="connsiteY2" fmla="*/ 878162 h 2176082"/>
                    <a:gd name="connsiteX3" fmla="*/ 0 w 2143090"/>
                    <a:gd name="connsiteY3" fmla="*/ 0 h 2176082"/>
                    <a:gd name="connsiteX4" fmla="*/ 28575 w 2143090"/>
                    <a:gd name="connsiteY4" fmla="*/ 1338262 h 2176082"/>
                    <a:gd name="connsiteX0" fmla="*/ 28575 w 2199707"/>
                    <a:gd name="connsiteY0" fmla="*/ 1338262 h 2176082"/>
                    <a:gd name="connsiteX1" fmla="*/ 2135212 w 2199707"/>
                    <a:gd name="connsiteY1" fmla="*/ 2176082 h 2176082"/>
                    <a:gd name="connsiteX2" fmla="*/ 2199707 w 2199707"/>
                    <a:gd name="connsiteY2" fmla="*/ 878162 h 2176082"/>
                    <a:gd name="connsiteX3" fmla="*/ 0 w 2199707"/>
                    <a:gd name="connsiteY3" fmla="*/ 0 h 2176082"/>
                    <a:gd name="connsiteX4" fmla="*/ 28575 w 2199707"/>
                    <a:gd name="connsiteY4" fmla="*/ 1338262 h 2176082"/>
                    <a:gd name="connsiteX0" fmla="*/ 28575 w 2199707"/>
                    <a:gd name="connsiteY0" fmla="*/ 1338262 h 1640769"/>
                    <a:gd name="connsiteX1" fmla="*/ 2198908 w 2199707"/>
                    <a:gd name="connsiteY1" fmla="*/ 1640769 h 1640769"/>
                    <a:gd name="connsiteX2" fmla="*/ 2199707 w 2199707"/>
                    <a:gd name="connsiteY2" fmla="*/ 878162 h 1640769"/>
                    <a:gd name="connsiteX3" fmla="*/ 0 w 2199707"/>
                    <a:gd name="connsiteY3" fmla="*/ 0 h 1640769"/>
                    <a:gd name="connsiteX4" fmla="*/ 28575 w 2199707"/>
                    <a:gd name="connsiteY4" fmla="*/ 1338262 h 1640769"/>
                    <a:gd name="connsiteX0" fmla="*/ 141811 w 2199707"/>
                    <a:gd name="connsiteY0" fmla="*/ 685433 h 1640769"/>
                    <a:gd name="connsiteX1" fmla="*/ 2198908 w 2199707"/>
                    <a:gd name="connsiteY1" fmla="*/ 1640769 h 1640769"/>
                    <a:gd name="connsiteX2" fmla="*/ 2199707 w 2199707"/>
                    <a:gd name="connsiteY2" fmla="*/ 878162 h 1640769"/>
                    <a:gd name="connsiteX3" fmla="*/ 0 w 2199707"/>
                    <a:gd name="connsiteY3" fmla="*/ 0 h 1640769"/>
                    <a:gd name="connsiteX4" fmla="*/ 141811 w 2199707"/>
                    <a:gd name="connsiteY4" fmla="*/ 685433 h 1640769"/>
                    <a:gd name="connsiteX0" fmla="*/ 7344 w 2199707"/>
                    <a:gd name="connsiteY0" fmla="*/ 763769 h 1640769"/>
                    <a:gd name="connsiteX1" fmla="*/ 2198908 w 2199707"/>
                    <a:gd name="connsiteY1" fmla="*/ 1640769 h 1640769"/>
                    <a:gd name="connsiteX2" fmla="*/ 2199707 w 2199707"/>
                    <a:gd name="connsiteY2" fmla="*/ 878162 h 1640769"/>
                    <a:gd name="connsiteX3" fmla="*/ 0 w 2199707"/>
                    <a:gd name="connsiteY3" fmla="*/ 0 h 1640769"/>
                    <a:gd name="connsiteX4" fmla="*/ 7344 w 2199707"/>
                    <a:gd name="connsiteY4" fmla="*/ 763769 h 1640769"/>
                    <a:gd name="connsiteX0" fmla="*/ 0 w 2213595"/>
                    <a:gd name="connsiteY0" fmla="*/ 789885 h 1640769"/>
                    <a:gd name="connsiteX1" fmla="*/ 2212796 w 2213595"/>
                    <a:gd name="connsiteY1" fmla="*/ 1640769 h 1640769"/>
                    <a:gd name="connsiteX2" fmla="*/ 2213595 w 2213595"/>
                    <a:gd name="connsiteY2" fmla="*/ 878162 h 1640769"/>
                    <a:gd name="connsiteX3" fmla="*/ 13888 w 2213595"/>
                    <a:gd name="connsiteY3" fmla="*/ 0 h 1640769"/>
                    <a:gd name="connsiteX4" fmla="*/ 0 w 2213595"/>
                    <a:gd name="connsiteY4" fmla="*/ 789885 h 1640769"/>
                    <a:gd name="connsiteX0" fmla="*/ 0 w 2212796"/>
                    <a:gd name="connsiteY0" fmla="*/ 789885 h 1640769"/>
                    <a:gd name="connsiteX1" fmla="*/ 2212796 w 2212796"/>
                    <a:gd name="connsiteY1" fmla="*/ 1640769 h 1640769"/>
                    <a:gd name="connsiteX2" fmla="*/ 1746500 w 2212796"/>
                    <a:gd name="connsiteY2" fmla="*/ 878162 h 1640769"/>
                    <a:gd name="connsiteX3" fmla="*/ 13888 w 2212796"/>
                    <a:gd name="connsiteY3" fmla="*/ 0 h 1640769"/>
                    <a:gd name="connsiteX4" fmla="*/ 0 w 2212796"/>
                    <a:gd name="connsiteY4" fmla="*/ 789885 h 1640769"/>
                    <a:gd name="connsiteX0" fmla="*/ 0 w 2212796"/>
                    <a:gd name="connsiteY0" fmla="*/ 789885 h 1640769"/>
                    <a:gd name="connsiteX1" fmla="*/ 2212796 w 2212796"/>
                    <a:gd name="connsiteY1" fmla="*/ 1640769 h 1640769"/>
                    <a:gd name="connsiteX2" fmla="*/ 2036667 w 2212796"/>
                    <a:gd name="connsiteY2" fmla="*/ 825936 h 1640769"/>
                    <a:gd name="connsiteX3" fmla="*/ 13888 w 2212796"/>
                    <a:gd name="connsiteY3" fmla="*/ 0 h 1640769"/>
                    <a:gd name="connsiteX4" fmla="*/ 0 w 2212796"/>
                    <a:gd name="connsiteY4" fmla="*/ 789885 h 1640769"/>
                    <a:gd name="connsiteX0" fmla="*/ 0 w 2092485"/>
                    <a:gd name="connsiteY0" fmla="*/ 789885 h 1510202"/>
                    <a:gd name="connsiteX1" fmla="*/ 2092485 w 2092485"/>
                    <a:gd name="connsiteY1" fmla="*/ 1510202 h 1510202"/>
                    <a:gd name="connsiteX2" fmla="*/ 2036667 w 2092485"/>
                    <a:gd name="connsiteY2" fmla="*/ 825936 h 1510202"/>
                    <a:gd name="connsiteX3" fmla="*/ 13888 w 2092485"/>
                    <a:gd name="connsiteY3" fmla="*/ 0 h 1510202"/>
                    <a:gd name="connsiteX4" fmla="*/ 0 w 2092485"/>
                    <a:gd name="connsiteY4" fmla="*/ 789885 h 1510202"/>
                    <a:gd name="connsiteX0" fmla="*/ 0 w 2036667"/>
                    <a:gd name="connsiteY0" fmla="*/ 789885 h 1588538"/>
                    <a:gd name="connsiteX1" fmla="*/ 2035868 w 2036667"/>
                    <a:gd name="connsiteY1" fmla="*/ 1588538 h 1588538"/>
                    <a:gd name="connsiteX2" fmla="*/ 2036667 w 2036667"/>
                    <a:gd name="connsiteY2" fmla="*/ 825936 h 1588538"/>
                    <a:gd name="connsiteX3" fmla="*/ 13888 w 2036667"/>
                    <a:gd name="connsiteY3" fmla="*/ 0 h 1588538"/>
                    <a:gd name="connsiteX4" fmla="*/ 0 w 2036667"/>
                    <a:gd name="connsiteY4" fmla="*/ 789885 h 1588538"/>
                    <a:gd name="connsiteX0" fmla="*/ 113503 w 2022779"/>
                    <a:gd name="connsiteY0" fmla="*/ 750720 h 1588538"/>
                    <a:gd name="connsiteX1" fmla="*/ 2021980 w 2022779"/>
                    <a:gd name="connsiteY1" fmla="*/ 1588538 h 1588538"/>
                    <a:gd name="connsiteX2" fmla="*/ 2022779 w 2022779"/>
                    <a:gd name="connsiteY2" fmla="*/ 825936 h 1588538"/>
                    <a:gd name="connsiteX3" fmla="*/ 0 w 2022779"/>
                    <a:gd name="connsiteY3" fmla="*/ 0 h 1588538"/>
                    <a:gd name="connsiteX4" fmla="*/ 113503 w 2022779"/>
                    <a:gd name="connsiteY4" fmla="*/ 750720 h 1588538"/>
                    <a:gd name="connsiteX0" fmla="*/ 0 w 2050820"/>
                    <a:gd name="connsiteY0" fmla="*/ 554872 h 1588538"/>
                    <a:gd name="connsiteX1" fmla="*/ 2050021 w 2050820"/>
                    <a:gd name="connsiteY1" fmla="*/ 1588538 h 1588538"/>
                    <a:gd name="connsiteX2" fmla="*/ 2050820 w 2050820"/>
                    <a:gd name="connsiteY2" fmla="*/ 825936 h 1588538"/>
                    <a:gd name="connsiteX3" fmla="*/ 28041 w 2050820"/>
                    <a:gd name="connsiteY3" fmla="*/ 0 h 1588538"/>
                    <a:gd name="connsiteX4" fmla="*/ 0 w 2050820"/>
                    <a:gd name="connsiteY4" fmla="*/ 554872 h 1588538"/>
                    <a:gd name="connsiteX0" fmla="*/ 0 w 2050820"/>
                    <a:gd name="connsiteY0" fmla="*/ 554872 h 1353524"/>
                    <a:gd name="connsiteX1" fmla="*/ 2050021 w 2050820"/>
                    <a:gd name="connsiteY1" fmla="*/ 1353524 h 1353524"/>
                    <a:gd name="connsiteX2" fmla="*/ 2050820 w 2050820"/>
                    <a:gd name="connsiteY2" fmla="*/ 825936 h 1353524"/>
                    <a:gd name="connsiteX3" fmla="*/ 28041 w 2050820"/>
                    <a:gd name="connsiteY3" fmla="*/ 0 h 1353524"/>
                    <a:gd name="connsiteX4" fmla="*/ 0 w 2050820"/>
                    <a:gd name="connsiteY4" fmla="*/ 554872 h 1353524"/>
                    <a:gd name="connsiteX0" fmla="*/ 0 w 2078329"/>
                    <a:gd name="connsiteY0" fmla="*/ 554872 h 1340469"/>
                    <a:gd name="connsiteX1" fmla="*/ 2078329 w 2078329"/>
                    <a:gd name="connsiteY1" fmla="*/ 1340469 h 1340469"/>
                    <a:gd name="connsiteX2" fmla="*/ 2050820 w 2078329"/>
                    <a:gd name="connsiteY2" fmla="*/ 825936 h 1340469"/>
                    <a:gd name="connsiteX3" fmla="*/ 28041 w 2078329"/>
                    <a:gd name="connsiteY3" fmla="*/ 0 h 1340469"/>
                    <a:gd name="connsiteX4" fmla="*/ 0 w 2078329"/>
                    <a:gd name="connsiteY4" fmla="*/ 554872 h 1340469"/>
                    <a:gd name="connsiteX0" fmla="*/ 0 w 2114517"/>
                    <a:gd name="connsiteY0" fmla="*/ 554872 h 1340469"/>
                    <a:gd name="connsiteX1" fmla="*/ 2078329 w 2114517"/>
                    <a:gd name="connsiteY1" fmla="*/ 1340469 h 1340469"/>
                    <a:gd name="connsiteX2" fmla="*/ 2114517 w 2114517"/>
                    <a:gd name="connsiteY2" fmla="*/ 865107 h 1340469"/>
                    <a:gd name="connsiteX3" fmla="*/ 28041 w 2114517"/>
                    <a:gd name="connsiteY3" fmla="*/ 0 h 1340469"/>
                    <a:gd name="connsiteX4" fmla="*/ 0 w 2114517"/>
                    <a:gd name="connsiteY4" fmla="*/ 554872 h 1340469"/>
                    <a:gd name="connsiteX0" fmla="*/ 0 w 2078335"/>
                    <a:gd name="connsiteY0" fmla="*/ 554872 h 1340469"/>
                    <a:gd name="connsiteX1" fmla="*/ 2078329 w 2078335"/>
                    <a:gd name="connsiteY1" fmla="*/ 1340469 h 1340469"/>
                    <a:gd name="connsiteX2" fmla="*/ 2072052 w 2078335"/>
                    <a:gd name="connsiteY2" fmla="*/ 812881 h 1340469"/>
                    <a:gd name="connsiteX3" fmla="*/ 28041 w 2078335"/>
                    <a:gd name="connsiteY3" fmla="*/ 0 h 1340469"/>
                    <a:gd name="connsiteX4" fmla="*/ 0 w 2078335"/>
                    <a:gd name="connsiteY4" fmla="*/ 554872 h 1340469"/>
                    <a:gd name="connsiteX0" fmla="*/ 0 w 2072052"/>
                    <a:gd name="connsiteY0" fmla="*/ 554872 h 1327414"/>
                    <a:gd name="connsiteX1" fmla="*/ 2064173 w 2072052"/>
                    <a:gd name="connsiteY1" fmla="*/ 1327414 h 1327414"/>
                    <a:gd name="connsiteX2" fmla="*/ 2072052 w 2072052"/>
                    <a:gd name="connsiteY2" fmla="*/ 812881 h 1327414"/>
                    <a:gd name="connsiteX3" fmla="*/ 28041 w 2072052"/>
                    <a:gd name="connsiteY3" fmla="*/ 0 h 1327414"/>
                    <a:gd name="connsiteX4" fmla="*/ 0 w 2072052"/>
                    <a:gd name="connsiteY4" fmla="*/ 554872 h 1327414"/>
                    <a:gd name="connsiteX0" fmla="*/ 0 w 2072052"/>
                    <a:gd name="connsiteY0" fmla="*/ 541817 h 1327414"/>
                    <a:gd name="connsiteX1" fmla="*/ 2064173 w 2072052"/>
                    <a:gd name="connsiteY1" fmla="*/ 1327414 h 1327414"/>
                    <a:gd name="connsiteX2" fmla="*/ 2072052 w 2072052"/>
                    <a:gd name="connsiteY2" fmla="*/ 812881 h 1327414"/>
                    <a:gd name="connsiteX3" fmla="*/ 28041 w 2072052"/>
                    <a:gd name="connsiteY3" fmla="*/ 0 h 1327414"/>
                    <a:gd name="connsiteX4" fmla="*/ 0 w 2072052"/>
                    <a:gd name="connsiteY4" fmla="*/ 541817 h 1327414"/>
                    <a:gd name="connsiteX0" fmla="*/ 0 w 2072052"/>
                    <a:gd name="connsiteY0" fmla="*/ 541817 h 1366585"/>
                    <a:gd name="connsiteX1" fmla="*/ 2064173 w 2072052"/>
                    <a:gd name="connsiteY1" fmla="*/ 1366585 h 1366585"/>
                    <a:gd name="connsiteX2" fmla="*/ 2072052 w 2072052"/>
                    <a:gd name="connsiteY2" fmla="*/ 812881 h 1366585"/>
                    <a:gd name="connsiteX3" fmla="*/ 28041 w 2072052"/>
                    <a:gd name="connsiteY3" fmla="*/ 0 h 1366585"/>
                    <a:gd name="connsiteX4" fmla="*/ 0 w 2072052"/>
                    <a:gd name="connsiteY4" fmla="*/ 541817 h 1366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72052" h="1366585">
                      <a:moveTo>
                        <a:pt x="0" y="541817"/>
                      </a:moveTo>
                      <a:lnTo>
                        <a:pt x="2064173" y="1366585"/>
                      </a:lnTo>
                      <a:cubicBezTo>
                        <a:pt x="2064439" y="1112383"/>
                        <a:pt x="2071786" y="1067083"/>
                        <a:pt x="2072052" y="812881"/>
                      </a:cubicBezTo>
                      <a:lnTo>
                        <a:pt x="28041" y="0"/>
                      </a:lnTo>
                      <a:lnTo>
                        <a:pt x="0" y="541817"/>
                      </a:ln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82661C-3A63-4E5A-9328-E57490262EFD}"/>
              </a:ext>
            </a:extLst>
          </p:cNvPr>
          <p:cNvGrpSpPr/>
          <p:nvPr/>
        </p:nvGrpSpPr>
        <p:grpSpPr>
          <a:xfrm>
            <a:off x="5944441" y="2889281"/>
            <a:ext cx="1897943" cy="1561308"/>
            <a:chOff x="4324547" y="2111382"/>
            <a:chExt cx="1897943" cy="1561308"/>
          </a:xfrm>
        </p:grpSpPr>
        <p:sp>
          <p:nvSpPr>
            <p:cNvPr id="27" name="Freeform: Shape 8">
              <a:extLst>
                <a:ext uri="{FF2B5EF4-FFF2-40B4-BE49-F238E27FC236}">
                  <a16:creationId xmlns:a16="http://schemas.microsoft.com/office/drawing/2014/main" id="{C03FBD69-B8D8-4C60-AB94-D5242BDD6A78}"/>
                </a:ext>
              </a:extLst>
            </p:cNvPr>
            <p:cNvSpPr/>
            <p:nvPr/>
          </p:nvSpPr>
          <p:spPr>
            <a:xfrm>
              <a:off x="4999192" y="2254700"/>
              <a:ext cx="1181205" cy="1009279"/>
            </a:xfrm>
            <a:custGeom>
              <a:avLst/>
              <a:gdLst>
                <a:gd name="connsiteX0" fmla="*/ 157163 w 2262188"/>
                <a:gd name="connsiteY0" fmla="*/ 0 h 557212"/>
                <a:gd name="connsiteX1" fmla="*/ 2262188 w 2262188"/>
                <a:gd name="connsiteY1" fmla="*/ 476250 h 557212"/>
                <a:gd name="connsiteX2" fmla="*/ 2109788 w 2262188"/>
                <a:gd name="connsiteY2" fmla="*/ 557212 h 557212"/>
                <a:gd name="connsiteX3" fmla="*/ 0 w 2262188"/>
                <a:gd name="connsiteY3" fmla="*/ 85725 h 557212"/>
                <a:gd name="connsiteX4" fmla="*/ 157163 w 2262188"/>
                <a:gd name="connsiteY4" fmla="*/ 0 h 557212"/>
                <a:gd name="connsiteX0" fmla="*/ 157163 w 2157413"/>
                <a:gd name="connsiteY0" fmla="*/ 0 h 1962150"/>
                <a:gd name="connsiteX1" fmla="*/ 2157413 w 2157413"/>
                <a:gd name="connsiteY1" fmla="*/ 1962150 h 1962150"/>
                <a:gd name="connsiteX2" fmla="*/ 2109788 w 2157413"/>
                <a:gd name="connsiteY2" fmla="*/ 557212 h 1962150"/>
                <a:gd name="connsiteX3" fmla="*/ 0 w 2157413"/>
                <a:gd name="connsiteY3" fmla="*/ 85725 h 1962150"/>
                <a:gd name="connsiteX4" fmla="*/ 157163 w 2157413"/>
                <a:gd name="connsiteY4" fmla="*/ 0 h 1962150"/>
                <a:gd name="connsiteX0" fmla="*/ 28575 w 2157413"/>
                <a:gd name="connsiteY0" fmla="*/ 1338262 h 1876425"/>
                <a:gd name="connsiteX1" fmla="*/ 2157413 w 2157413"/>
                <a:gd name="connsiteY1" fmla="*/ 1876425 h 1876425"/>
                <a:gd name="connsiteX2" fmla="*/ 2109788 w 2157413"/>
                <a:gd name="connsiteY2" fmla="*/ 471487 h 1876425"/>
                <a:gd name="connsiteX3" fmla="*/ 0 w 2157413"/>
                <a:gd name="connsiteY3" fmla="*/ 0 h 1876425"/>
                <a:gd name="connsiteX4" fmla="*/ 28575 w 2157413"/>
                <a:gd name="connsiteY4" fmla="*/ 1338262 h 1876425"/>
                <a:gd name="connsiteX0" fmla="*/ 28575 w 2157413"/>
                <a:gd name="connsiteY0" fmla="*/ 1338262 h 1876425"/>
                <a:gd name="connsiteX1" fmla="*/ 2157413 w 2157413"/>
                <a:gd name="connsiteY1" fmla="*/ 1876425 h 1876425"/>
                <a:gd name="connsiteX2" fmla="*/ 2005013 w 2157413"/>
                <a:gd name="connsiteY2" fmla="*/ 541337 h 1876425"/>
                <a:gd name="connsiteX3" fmla="*/ 0 w 2157413"/>
                <a:gd name="connsiteY3" fmla="*/ 0 h 1876425"/>
                <a:gd name="connsiteX4" fmla="*/ 28575 w 2157413"/>
                <a:gd name="connsiteY4" fmla="*/ 1338262 h 1876425"/>
                <a:gd name="connsiteX0" fmla="*/ 28575 w 2157413"/>
                <a:gd name="connsiteY0" fmla="*/ 1338262 h 1876425"/>
                <a:gd name="connsiteX1" fmla="*/ 2157413 w 2157413"/>
                <a:gd name="connsiteY1" fmla="*/ 1876425 h 1876425"/>
                <a:gd name="connsiteX2" fmla="*/ 1935163 w 2157413"/>
                <a:gd name="connsiteY2" fmla="*/ 608012 h 1876425"/>
                <a:gd name="connsiteX3" fmla="*/ 0 w 2157413"/>
                <a:gd name="connsiteY3" fmla="*/ 0 h 1876425"/>
                <a:gd name="connsiteX4" fmla="*/ 28575 w 2157413"/>
                <a:gd name="connsiteY4" fmla="*/ 1338262 h 1876425"/>
                <a:gd name="connsiteX0" fmla="*/ 28575 w 2157413"/>
                <a:gd name="connsiteY0" fmla="*/ 1338262 h 1876425"/>
                <a:gd name="connsiteX1" fmla="*/ 2157413 w 2157413"/>
                <a:gd name="connsiteY1" fmla="*/ 1876425 h 1876425"/>
                <a:gd name="connsiteX2" fmla="*/ 1976438 w 2157413"/>
                <a:gd name="connsiteY2" fmla="*/ 595312 h 1876425"/>
                <a:gd name="connsiteX3" fmla="*/ 0 w 2157413"/>
                <a:gd name="connsiteY3" fmla="*/ 0 h 1876425"/>
                <a:gd name="connsiteX4" fmla="*/ 28575 w 2157413"/>
                <a:gd name="connsiteY4" fmla="*/ 1338262 h 1876425"/>
                <a:gd name="connsiteX0" fmla="*/ 28575 w 1976438"/>
                <a:gd name="connsiteY0" fmla="*/ 1338262 h 1670050"/>
                <a:gd name="connsiteX1" fmla="*/ 1827213 w 1976438"/>
                <a:gd name="connsiteY1" fmla="*/ 1670050 h 1670050"/>
                <a:gd name="connsiteX2" fmla="*/ 1976438 w 1976438"/>
                <a:gd name="connsiteY2" fmla="*/ 595312 h 1670050"/>
                <a:gd name="connsiteX3" fmla="*/ 0 w 1976438"/>
                <a:gd name="connsiteY3" fmla="*/ 0 h 1670050"/>
                <a:gd name="connsiteX4" fmla="*/ 28575 w 1976438"/>
                <a:gd name="connsiteY4" fmla="*/ 1338262 h 1670050"/>
                <a:gd name="connsiteX0" fmla="*/ 28575 w 1976438"/>
                <a:gd name="connsiteY0" fmla="*/ 1338262 h 1793875"/>
                <a:gd name="connsiteX1" fmla="*/ 1947863 w 1976438"/>
                <a:gd name="connsiteY1" fmla="*/ 1793875 h 1793875"/>
                <a:gd name="connsiteX2" fmla="*/ 1976438 w 1976438"/>
                <a:gd name="connsiteY2" fmla="*/ 595312 h 1793875"/>
                <a:gd name="connsiteX3" fmla="*/ 0 w 1976438"/>
                <a:gd name="connsiteY3" fmla="*/ 0 h 1793875"/>
                <a:gd name="connsiteX4" fmla="*/ 28575 w 1976438"/>
                <a:gd name="connsiteY4" fmla="*/ 1338262 h 1793875"/>
                <a:gd name="connsiteX0" fmla="*/ 101600 w 1976438"/>
                <a:gd name="connsiteY0" fmla="*/ 1189037 h 1793875"/>
                <a:gd name="connsiteX1" fmla="*/ 1947863 w 1976438"/>
                <a:gd name="connsiteY1" fmla="*/ 1793875 h 1793875"/>
                <a:gd name="connsiteX2" fmla="*/ 1976438 w 1976438"/>
                <a:gd name="connsiteY2" fmla="*/ 595312 h 1793875"/>
                <a:gd name="connsiteX3" fmla="*/ 0 w 1976438"/>
                <a:gd name="connsiteY3" fmla="*/ 0 h 1793875"/>
                <a:gd name="connsiteX4" fmla="*/ 101600 w 1976438"/>
                <a:gd name="connsiteY4" fmla="*/ 1189037 h 1793875"/>
                <a:gd name="connsiteX0" fmla="*/ 79375 w 1976438"/>
                <a:gd name="connsiteY0" fmla="*/ 1166812 h 1793875"/>
                <a:gd name="connsiteX1" fmla="*/ 1947863 w 1976438"/>
                <a:gd name="connsiteY1" fmla="*/ 1793875 h 1793875"/>
                <a:gd name="connsiteX2" fmla="*/ 1976438 w 1976438"/>
                <a:gd name="connsiteY2" fmla="*/ 595312 h 1793875"/>
                <a:gd name="connsiteX3" fmla="*/ 0 w 1976438"/>
                <a:gd name="connsiteY3" fmla="*/ 0 h 1793875"/>
                <a:gd name="connsiteX4" fmla="*/ 79375 w 1976438"/>
                <a:gd name="connsiteY4" fmla="*/ 1166812 h 1793875"/>
                <a:gd name="connsiteX0" fmla="*/ 0 w 1897063"/>
                <a:gd name="connsiteY0" fmla="*/ 944562 h 1571625"/>
                <a:gd name="connsiteX1" fmla="*/ 1868488 w 1897063"/>
                <a:gd name="connsiteY1" fmla="*/ 1571625 h 1571625"/>
                <a:gd name="connsiteX2" fmla="*/ 1897063 w 1897063"/>
                <a:gd name="connsiteY2" fmla="*/ 373062 h 1571625"/>
                <a:gd name="connsiteX3" fmla="*/ 98425 w 1897063"/>
                <a:gd name="connsiteY3" fmla="*/ 0 h 1571625"/>
                <a:gd name="connsiteX4" fmla="*/ 0 w 1897063"/>
                <a:gd name="connsiteY4" fmla="*/ 944562 h 1571625"/>
                <a:gd name="connsiteX0" fmla="*/ 38100 w 1935163"/>
                <a:gd name="connsiteY0" fmla="*/ 1116012 h 1743075"/>
                <a:gd name="connsiteX1" fmla="*/ 1906588 w 1935163"/>
                <a:gd name="connsiteY1" fmla="*/ 1743075 h 1743075"/>
                <a:gd name="connsiteX2" fmla="*/ 1935163 w 1935163"/>
                <a:gd name="connsiteY2" fmla="*/ 544512 h 1743075"/>
                <a:gd name="connsiteX3" fmla="*/ 0 w 1935163"/>
                <a:gd name="connsiteY3" fmla="*/ 0 h 1743075"/>
                <a:gd name="connsiteX4" fmla="*/ 38100 w 1935163"/>
                <a:gd name="connsiteY4" fmla="*/ 1116012 h 1743075"/>
                <a:gd name="connsiteX0" fmla="*/ 38100 w 2087563"/>
                <a:gd name="connsiteY0" fmla="*/ 1116012 h 1743075"/>
                <a:gd name="connsiteX1" fmla="*/ 1906588 w 2087563"/>
                <a:gd name="connsiteY1" fmla="*/ 1743075 h 1743075"/>
                <a:gd name="connsiteX2" fmla="*/ 2087563 w 2087563"/>
                <a:gd name="connsiteY2" fmla="*/ 422592 h 1743075"/>
                <a:gd name="connsiteX3" fmla="*/ 0 w 2087563"/>
                <a:gd name="connsiteY3" fmla="*/ 0 h 1743075"/>
                <a:gd name="connsiteX4" fmla="*/ 38100 w 2087563"/>
                <a:gd name="connsiteY4" fmla="*/ 1116012 h 1743075"/>
                <a:gd name="connsiteX0" fmla="*/ 38100 w 2087563"/>
                <a:gd name="connsiteY0" fmla="*/ 1116012 h 1783715"/>
                <a:gd name="connsiteX1" fmla="*/ 2058988 w 2087563"/>
                <a:gd name="connsiteY1" fmla="*/ 1783715 h 1783715"/>
                <a:gd name="connsiteX2" fmla="*/ 2087563 w 2087563"/>
                <a:gd name="connsiteY2" fmla="*/ 422592 h 1783715"/>
                <a:gd name="connsiteX3" fmla="*/ 0 w 2087563"/>
                <a:gd name="connsiteY3" fmla="*/ 0 h 1783715"/>
                <a:gd name="connsiteX4" fmla="*/ 38100 w 2087563"/>
                <a:gd name="connsiteY4" fmla="*/ 1116012 h 1783715"/>
                <a:gd name="connsiteX0" fmla="*/ 444500 w 2087563"/>
                <a:gd name="connsiteY0" fmla="*/ 1248092 h 1783715"/>
                <a:gd name="connsiteX1" fmla="*/ 2058988 w 2087563"/>
                <a:gd name="connsiteY1" fmla="*/ 1783715 h 1783715"/>
                <a:gd name="connsiteX2" fmla="*/ 2087563 w 2087563"/>
                <a:gd name="connsiteY2" fmla="*/ 422592 h 1783715"/>
                <a:gd name="connsiteX3" fmla="*/ 0 w 2087563"/>
                <a:gd name="connsiteY3" fmla="*/ 0 h 1783715"/>
                <a:gd name="connsiteX4" fmla="*/ 444500 w 2087563"/>
                <a:gd name="connsiteY4" fmla="*/ 1248092 h 1783715"/>
                <a:gd name="connsiteX0" fmla="*/ 58420 w 2087563"/>
                <a:gd name="connsiteY0" fmla="*/ 1237932 h 1783715"/>
                <a:gd name="connsiteX1" fmla="*/ 2058988 w 2087563"/>
                <a:gd name="connsiteY1" fmla="*/ 1783715 h 1783715"/>
                <a:gd name="connsiteX2" fmla="*/ 2087563 w 2087563"/>
                <a:gd name="connsiteY2" fmla="*/ 422592 h 1783715"/>
                <a:gd name="connsiteX3" fmla="*/ 0 w 2087563"/>
                <a:gd name="connsiteY3" fmla="*/ 0 h 1783715"/>
                <a:gd name="connsiteX4" fmla="*/ 58420 w 2087563"/>
                <a:gd name="connsiteY4" fmla="*/ 1237932 h 1783715"/>
                <a:gd name="connsiteX0" fmla="*/ 58420 w 2087563"/>
                <a:gd name="connsiteY0" fmla="*/ 1237932 h 1783715"/>
                <a:gd name="connsiteX1" fmla="*/ 2069148 w 2087563"/>
                <a:gd name="connsiteY1" fmla="*/ 1783715 h 1783715"/>
                <a:gd name="connsiteX2" fmla="*/ 2087563 w 2087563"/>
                <a:gd name="connsiteY2" fmla="*/ 422592 h 1783715"/>
                <a:gd name="connsiteX3" fmla="*/ 0 w 2087563"/>
                <a:gd name="connsiteY3" fmla="*/ 0 h 1783715"/>
                <a:gd name="connsiteX4" fmla="*/ 58420 w 2087563"/>
                <a:gd name="connsiteY4" fmla="*/ 1237932 h 178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7563" h="1783715">
                  <a:moveTo>
                    <a:pt x="58420" y="1237932"/>
                  </a:moveTo>
                  <a:lnTo>
                    <a:pt x="2069148" y="1783715"/>
                  </a:lnTo>
                  <a:lnTo>
                    <a:pt x="2087563" y="422592"/>
                  </a:lnTo>
                  <a:lnTo>
                    <a:pt x="0" y="0"/>
                  </a:lnTo>
                  <a:lnTo>
                    <a:pt x="58420" y="1237932"/>
                  </a:lnTo>
                  <a:close/>
                </a:path>
              </a:pathLst>
            </a:custGeom>
            <a:solidFill>
              <a:srgbClr val="0A1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9322EC5-BCE5-4957-843C-ED6FCB3D4E37}"/>
                </a:ext>
              </a:extLst>
            </p:cNvPr>
            <p:cNvGrpSpPr/>
            <p:nvPr/>
          </p:nvGrpSpPr>
          <p:grpSpPr>
            <a:xfrm>
              <a:off x="5126486" y="2111382"/>
              <a:ext cx="1096004" cy="1114325"/>
              <a:chOff x="5316217" y="1938248"/>
              <a:chExt cx="1660209" cy="1687960"/>
            </a:xfrm>
          </p:grpSpPr>
          <p:sp>
            <p:nvSpPr>
              <p:cNvPr id="75" name="Freeform: Shape 42">
                <a:extLst>
                  <a:ext uri="{FF2B5EF4-FFF2-40B4-BE49-F238E27FC236}">
                    <a16:creationId xmlns:a16="http://schemas.microsoft.com/office/drawing/2014/main" id="{57D035F2-4712-48EF-981E-178422C8D688}"/>
                  </a:ext>
                </a:extLst>
              </p:cNvPr>
              <p:cNvSpPr/>
              <p:nvPr/>
            </p:nvSpPr>
            <p:spPr>
              <a:xfrm rot="20992527" flipH="1">
                <a:off x="5563126" y="1938248"/>
                <a:ext cx="1409730" cy="694772"/>
              </a:xfrm>
              <a:custGeom>
                <a:avLst/>
                <a:gdLst>
                  <a:gd name="connsiteX0" fmla="*/ 31750 w 2286000"/>
                  <a:gd name="connsiteY0" fmla="*/ 1752600 h 1752600"/>
                  <a:gd name="connsiteX1" fmla="*/ 0 w 2286000"/>
                  <a:gd name="connsiteY1" fmla="*/ 1263650 h 1752600"/>
                  <a:gd name="connsiteX2" fmla="*/ 215900 w 2286000"/>
                  <a:gd name="connsiteY2" fmla="*/ 908050 h 1752600"/>
                  <a:gd name="connsiteX3" fmla="*/ 2089150 w 2286000"/>
                  <a:gd name="connsiteY3" fmla="*/ 0 h 1752600"/>
                  <a:gd name="connsiteX4" fmla="*/ 2286000 w 2286000"/>
                  <a:gd name="connsiteY4" fmla="*/ 82550 h 1752600"/>
                  <a:gd name="connsiteX5" fmla="*/ 2286000 w 2286000"/>
                  <a:gd name="connsiteY5" fmla="*/ 533400 h 1752600"/>
                  <a:gd name="connsiteX6" fmla="*/ 31750 w 2286000"/>
                  <a:gd name="connsiteY6" fmla="*/ 1752600 h 1752600"/>
                  <a:gd name="connsiteX0" fmla="*/ 31750 w 2286000"/>
                  <a:gd name="connsiteY0" fmla="*/ 1752600 h 1752600"/>
                  <a:gd name="connsiteX1" fmla="*/ 0 w 2286000"/>
                  <a:gd name="connsiteY1" fmla="*/ 1263650 h 1752600"/>
                  <a:gd name="connsiteX2" fmla="*/ 184944 w 2286000"/>
                  <a:gd name="connsiteY2" fmla="*/ 948531 h 1752600"/>
                  <a:gd name="connsiteX3" fmla="*/ 2089150 w 2286000"/>
                  <a:gd name="connsiteY3" fmla="*/ 0 h 1752600"/>
                  <a:gd name="connsiteX4" fmla="*/ 2286000 w 2286000"/>
                  <a:gd name="connsiteY4" fmla="*/ 82550 h 1752600"/>
                  <a:gd name="connsiteX5" fmla="*/ 2286000 w 2286000"/>
                  <a:gd name="connsiteY5" fmla="*/ 533400 h 1752600"/>
                  <a:gd name="connsiteX6" fmla="*/ 31750 w 2286000"/>
                  <a:gd name="connsiteY6" fmla="*/ 1752600 h 1752600"/>
                  <a:gd name="connsiteX0" fmla="*/ 31750 w 2286000"/>
                  <a:gd name="connsiteY0" fmla="*/ 1752600 h 1752600"/>
                  <a:gd name="connsiteX1" fmla="*/ 0 w 2286000"/>
                  <a:gd name="connsiteY1" fmla="*/ 1263650 h 1752600"/>
                  <a:gd name="connsiteX2" fmla="*/ 184944 w 2286000"/>
                  <a:gd name="connsiteY2" fmla="*/ 948531 h 1752600"/>
                  <a:gd name="connsiteX3" fmla="*/ 2089150 w 2286000"/>
                  <a:gd name="connsiteY3" fmla="*/ 0 h 1752600"/>
                  <a:gd name="connsiteX4" fmla="*/ 2286000 w 2286000"/>
                  <a:gd name="connsiteY4" fmla="*/ 82550 h 1752600"/>
                  <a:gd name="connsiteX5" fmla="*/ 2286000 w 2286000"/>
                  <a:gd name="connsiteY5" fmla="*/ 533400 h 1752600"/>
                  <a:gd name="connsiteX6" fmla="*/ 31750 w 2286000"/>
                  <a:gd name="connsiteY6" fmla="*/ 1752600 h 1752600"/>
                  <a:gd name="connsiteX0" fmla="*/ 31750 w 2286000"/>
                  <a:gd name="connsiteY0" fmla="*/ 1752600 h 1752600"/>
                  <a:gd name="connsiteX1" fmla="*/ 0 w 2286000"/>
                  <a:gd name="connsiteY1" fmla="*/ 1263650 h 1752600"/>
                  <a:gd name="connsiteX2" fmla="*/ 184944 w 2286000"/>
                  <a:gd name="connsiteY2" fmla="*/ 948531 h 1752600"/>
                  <a:gd name="connsiteX3" fmla="*/ 2089150 w 2286000"/>
                  <a:gd name="connsiteY3" fmla="*/ 0 h 1752600"/>
                  <a:gd name="connsiteX4" fmla="*/ 2286000 w 2286000"/>
                  <a:gd name="connsiteY4" fmla="*/ 82550 h 1752600"/>
                  <a:gd name="connsiteX5" fmla="*/ 2286000 w 2286000"/>
                  <a:gd name="connsiteY5" fmla="*/ 533400 h 1752600"/>
                  <a:gd name="connsiteX6" fmla="*/ 31750 w 2286000"/>
                  <a:gd name="connsiteY6" fmla="*/ 1752600 h 1752600"/>
                  <a:gd name="connsiteX0" fmla="*/ 36411 w 2290661"/>
                  <a:gd name="connsiteY0" fmla="*/ 1752600 h 1752600"/>
                  <a:gd name="connsiteX1" fmla="*/ 4661 w 2290661"/>
                  <a:gd name="connsiteY1" fmla="*/ 1263650 h 1752600"/>
                  <a:gd name="connsiteX2" fmla="*/ 189605 w 2290661"/>
                  <a:gd name="connsiteY2" fmla="*/ 948531 h 1752600"/>
                  <a:gd name="connsiteX3" fmla="*/ 2093811 w 2290661"/>
                  <a:gd name="connsiteY3" fmla="*/ 0 h 1752600"/>
                  <a:gd name="connsiteX4" fmla="*/ 2290661 w 2290661"/>
                  <a:gd name="connsiteY4" fmla="*/ 82550 h 1752600"/>
                  <a:gd name="connsiteX5" fmla="*/ 2290661 w 2290661"/>
                  <a:gd name="connsiteY5" fmla="*/ 533400 h 1752600"/>
                  <a:gd name="connsiteX6" fmla="*/ 36411 w 2290661"/>
                  <a:gd name="connsiteY6" fmla="*/ 1752600 h 1752600"/>
                  <a:gd name="connsiteX0" fmla="*/ 36411 w 2290661"/>
                  <a:gd name="connsiteY0" fmla="*/ 1752600 h 1752600"/>
                  <a:gd name="connsiteX1" fmla="*/ 4661 w 2290661"/>
                  <a:gd name="connsiteY1" fmla="*/ 1263650 h 1752600"/>
                  <a:gd name="connsiteX2" fmla="*/ 189605 w 2290661"/>
                  <a:gd name="connsiteY2" fmla="*/ 948531 h 1752600"/>
                  <a:gd name="connsiteX3" fmla="*/ 2093811 w 2290661"/>
                  <a:gd name="connsiteY3" fmla="*/ 0 h 1752600"/>
                  <a:gd name="connsiteX4" fmla="*/ 2290661 w 2290661"/>
                  <a:gd name="connsiteY4" fmla="*/ 82550 h 1752600"/>
                  <a:gd name="connsiteX5" fmla="*/ 2290661 w 2290661"/>
                  <a:gd name="connsiteY5" fmla="*/ 533400 h 1752600"/>
                  <a:gd name="connsiteX6" fmla="*/ 36411 w 2290661"/>
                  <a:gd name="connsiteY6" fmla="*/ 1752600 h 1752600"/>
                  <a:gd name="connsiteX0" fmla="*/ 36411 w 2290661"/>
                  <a:gd name="connsiteY0" fmla="*/ 1755975 h 1755975"/>
                  <a:gd name="connsiteX1" fmla="*/ 4661 w 2290661"/>
                  <a:gd name="connsiteY1" fmla="*/ 1267025 h 1755975"/>
                  <a:gd name="connsiteX2" fmla="*/ 189605 w 2290661"/>
                  <a:gd name="connsiteY2" fmla="*/ 951906 h 1755975"/>
                  <a:gd name="connsiteX3" fmla="*/ 2093811 w 2290661"/>
                  <a:gd name="connsiteY3" fmla="*/ 3375 h 1755975"/>
                  <a:gd name="connsiteX4" fmla="*/ 2290661 w 2290661"/>
                  <a:gd name="connsiteY4" fmla="*/ 85925 h 1755975"/>
                  <a:gd name="connsiteX5" fmla="*/ 2290661 w 2290661"/>
                  <a:gd name="connsiteY5" fmla="*/ 536775 h 1755975"/>
                  <a:gd name="connsiteX6" fmla="*/ 36411 w 2290661"/>
                  <a:gd name="connsiteY6" fmla="*/ 1755975 h 1755975"/>
                  <a:gd name="connsiteX0" fmla="*/ 36411 w 2290661"/>
                  <a:gd name="connsiteY0" fmla="*/ 1757366 h 1757366"/>
                  <a:gd name="connsiteX1" fmla="*/ 4661 w 2290661"/>
                  <a:gd name="connsiteY1" fmla="*/ 1268416 h 1757366"/>
                  <a:gd name="connsiteX2" fmla="*/ 189605 w 2290661"/>
                  <a:gd name="connsiteY2" fmla="*/ 953297 h 1757366"/>
                  <a:gd name="connsiteX3" fmla="*/ 2093811 w 2290661"/>
                  <a:gd name="connsiteY3" fmla="*/ 4766 h 1757366"/>
                  <a:gd name="connsiteX4" fmla="*/ 2290661 w 2290661"/>
                  <a:gd name="connsiteY4" fmla="*/ 87316 h 1757366"/>
                  <a:gd name="connsiteX5" fmla="*/ 2290661 w 2290661"/>
                  <a:gd name="connsiteY5" fmla="*/ 538166 h 1757366"/>
                  <a:gd name="connsiteX6" fmla="*/ 36411 w 2290661"/>
                  <a:gd name="connsiteY6" fmla="*/ 1757366 h 1757366"/>
                  <a:gd name="connsiteX0" fmla="*/ 36411 w 2290661"/>
                  <a:gd name="connsiteY0" fmla="*/ 1763532 h 1763532"/>
                  <a:gd name="connsiteX1" fmla="*/ 4661 w 2290661"/>
                  <a:gd name="connsiteY1" fmla="*/ 1274582 h 1763532"/>
                  <a:gd name="connsiteX2" fmla="*/ 189605 w 2290661"/>
                  <a:gd name="connsiteY2" fmla="*/ 959463 h 1763532"/>
                  <a:gd name="connsiteX3" fmla="*/ 2093811 w 2290661"/>
                  <a:gd name="connsiteY3" fmla="*/ 10932 h 1763532"/>
                  <a:gd name="connsiteX4" fmla="*/ 2290661 w 2290661"/>
                  <a:gd name="connsiteY4" fmla="*/ 93482 h 1763532"/>
                  <a:gd name="connsiteX5" fmla="*/ 2290661 w 2290661"/>
                  <a:gd name="connsiteY5" fmla="*/ 544332 h 1763532"/>
                  <a:gd name="connsiteX6" fmla="*/ 36411 w 2290661"/>
                  <a:gd name="connsiteY6" fmla="*/ 1763532 h 1763532"/>
                  <a:gd name="connsiteX0" fmla="*/ 36411 w 2305477"/>
                  <a:gd name="connsiteY0" fmla="*/ 1763532 h 1763532"/>
                  <a:gd name="connsiteX1" fmla="*/ 4661 w 2305477"/>
                  <a:gd name="connsiteY1" fmla="*/ 1274582 h 1763532"/>
                  <a:gd name="connsiteX2" fmla="*/ 189605 w 2305477"/>
                  <a:gd name="connsiteY2" fmla="*/ 959463 h 1763532"/>
                  <a:gd name="connsiteX3" fmla="*/ 2093811 w 2305477"/>
                  <a:gd name="connsiteY3" fmla="*/ 10932 h 1763532"/>
                  <a:gd name="connsiteX4" fmla="*/ 2290661 w 2305477"/>
                  <a:gd name="connsiteY4" fmla="*/ 93482 h 1763532"/>
                  <a:gd name="connsiteX5" fmla="*/ 2290661 w 2305477"/>
                  <a:gd name="connsiteY5" fmla="*/ 544332 h 1763532"/>
                  <a:gd name="connsiteX6" fmla="*/ 36411 w 2305477"/>
                  <a:gd name="connsiteY6" fmla="*/ 1763532 h 1763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5477" h="1763532">
                    <a:moveTo>
                      <a:pt x="36411" y="1763532"/>
                    </a:moveTo>
                    <a:cubicBezTo>
                      <a:pt x="25828" y="1600549"/>
                      <a:pt x="-13331" y="1437565"/>
                      <a:pt x="4661" y="1274582"/>
                    </a:cubicBezTo>
                    <a:cubicBezTo>
                      <a:pt x="35353" y="1148111"/>
                      <a:pt x="82713" y="1054978"/>
                      <a:pt x="189605" y="959463"/>
                    </a:cubicBezTo>
                    <a:cubicBezTo>
                      <a:pt x="288559" y="857599"/>
                      <a:pt x="1459076" y="327109"/>
                      <a:pt x="2093811" y="10932"/>
                    </a:cubicBezTo>
                    <a:cubicBezTo>
                      <a:pt x="2188002" y="-25845"/>
                      <a:pt x="2246475" y="37390"/>
                      <a:pt x="2290661" y="93482"/>
                    </a:cubicBezTo>
                    <a:cubicBezTo>
                      <a:pt x="2323999" y="265196"/>
                      <a:pt x="2290661" y="394049"/>
                      <a:pt x="2290661" y="544332"/>
                    </a:cubicBezTo>
                    <a:lnTo>
                      <a:pt x="36411" y="1763532"/>
                    </a:lnTo>
                    <a:close/>
                  </a:path>
                </a:pathLst>
              </a:custGeom>
              <a:solidFill>
                <a:srgbClr val="D11F1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37">
                <a:extLst>
                  <a:ext uri="{FF2B5EF4-FFF2-40B4-BE49-F238E27FC236}">
                    <a16:creationId xmlns:a16="http://schemas.microsoft.com/office/drawing/2014/main" id="{2F68D3C9-7FB6-40F1-9F82-168B3A24E6D4}"/>
                  </a:ext>
                </a:extLst>
              </p:cNvPr>
              <p:cNvSpPr/>
              <p:nvPr/>
            </p:nvSpPr>
            <p:spPr>
              <a:xfrm rot="20992527" flipH="1">
                <a:off x="5363399" y="2174612"/>
                <a:ext cx="1613027" cy="621705"/>
              </a:xfrm>
              <a:custGeom>
                <a:avLst/>
                <a:gdLst>
                  <a:gd name="connsiteX0" fmla="*/ 2217420 w 2621280"/>
                  <a:gd name="connsiteY0" fmla="*/ 0 h 2194560"/>
                  <a:gd name="connsiteX1" fmla="*/ 2621280 w 2621280"/>
                  <a:gd name="connsiteY1" fmla="*/ 1432560 h 2194560"/>
                  <a:gd name="connsiteX2" fmla="*/ 1386840 w 2621280"/>
                  <a:gd name="connsiteY2" fmla="*/ 2194560 h 2194560"/>
                  <a:gd name="connsiteX3" fmla="*/ 1089660 w 2621280"/>
                  <a:gd name="connsiteY3" fmla="*/ 1493520 h 2194560"/>
                  <a:gd name="connsiteX4" fmla="*/ 0 w 2621280"/>
                  <a:gd name="connsiteY4" fmla="*/ 1219200 h 2194560"/>
                  <a:gd name="connsiteX5" fmla="*/ 2217420 w 2621280"/>
                  <a:gd name="connsiteY5" fmla="*/ 0 h 2194560"/>
                  <a:gd name="connsiteX0" fmla="*/ 2217420 w 2621280"/>
                  <a:gd name="connsiteY0" fmla="*/ 0 h 2194560"/>
                  <a:gd name="connsiteX1" fmla="*/ 2621280 w 2621280"/>
                  <a:gd name="connsiteY1" fmla="*/ 1432560 h 2194560"/>
                  <a:gd name="connsiteX2" fmla="*/ 1386840 w 2621280"/>
                  <a:gd name="connsiteY2" fmla="*/ 2194560 h 2194560"/>
                  <a:gd name="connsiteX3" fmla="*/ 1089660 w 2621280"/>
                  <a:gd name="connsiteY3" fmla="*/ 1493520 h 2194560"/>
                  <a:gd name="connsiteX4" fmla="*/ 0 w 2621280"/>
                  <a:gd name="connsiteY4" fmla="*/ 1214437 h 2194560"/>
                  <a:gd name="connsiteX5" fmla="*/ 2217420 w 2621280"/>
                  <a:gd name="connsiteY5" fmla="*/ 0 h 2194560"/>
                  <a:gd name="connsiteX0" fmla="*/ 2217420 w 2621280"/>
                  <a:gd name="connsiteY0" fmla="*/ 0 h 2213610"/>
                  <a:gd name="connsiteX1" fmla="*/ 2621280 w 2621280"/>
                  <a:gd name="connsiteY1" fmla="*/ 1432560 h 2213610"/>
                  <a:gd name="connsiteX2" fmla="*/ 1408271 w 2621280"/>
                  <a:gd name="connsiteY2" fmla="*/ 2213610 h 2213610"/>
                  <a:gd name="connsiteX3" fmla="*/ 1089660 w 2621280"/>
                  <a:gd name="connsiteY3" fmla="*/ 1493520 h 2213610"/>
                  <a:gd name="connsiteX4" fmla="*/ 0 w 2621280"/>
                  <a:gd name="connsiteY4" fmla="*/ 1214437 h 2213610"/>
                  <a:gd name="connsiteX5" fmla="*/ 2217420 w 2621280"/>
                  <a:gd name="connsiteY5" fmla="*/ 0 h 2213610"/>
                  <a:gd name="connsiteX0" fmla="*/ 2236470 w 2621280"/>
                  <a:gd name="connsiteY0" fmla="*/ 0 h 2215992"/>
                  <a:gd name="connsiteX1" fmla="*/ 2621280 w 2621280"/>
                  <a:gd name="connsiteY1" fmla="*/ 1434942 h 2215992"/>
                  <a:gd name="connsiteX2" fmla="*/ 1408271 w 2621280"/>
                  <a:gd name="connsiteY2" fmla="*/ 2215992 h 2215992"/>
                  <a:gd name="connsiteX3" fmla="*/ 1089660 w 2621280"/>
                  <a:gd name="connsiteY3" fmla="*/ 1495902 h 2215992"/>
                  <a:gd name="connsiteX4" fmla="*/ 0 w 2621280"/>
                  <a:gd name="connsiteY4" fmla="*/ 1216819 h 2215992"/>
                  <a:gd name="connsiteX5" fmla="*/ 2236470 w 2621280"/>
                  <a:gd name="connsiteY5" fmla="*/ 0 h 2215992"/>
                  <a:gd name="connsiteX0" fmla="*/ 2236470 w 2637949"/>
                  <a:gd name="connsiteY0" fmla="*/ 0 h 2215992"/>
                  <a:gd name="connsiteX1" fmla="*/ 2637949 w 2637949"/>
                  <a:gd name="connsiteY1" fmla="*/ 1430179 h 2215992"/>
                  <a:gd name="connsiteX2" fmla="*/ 1408271 w 2637949"/>
                  <a:gd name="connsiteY2" fmla="*/ 2215992 h 2215992"/>
                  <a:gd name="connsiteX3" fmla="*/ 1089660 w 2637949"/>
                  <a:gd name="connsiteY3" fmla="*/ 1495902 h 2215992"/>
                  <a:gd name="connsiteX4" fmla="*/ 0 w 2637949"/>
                  <a:gd name="connsiteY4" fmla="*/ 1216819 h 2215992"/>
                  <a:gd name="connsiteX5" fmla="*/ 2236470 w 2637949"/>
                  <a:gd name="connsiteY5" fmla="*/ 0 h 2215992"/>
                  <a:gd name="connsiteX0" fmla="*/ 2236470 w 2637949"/>
                  <a:gd name="connsiteY0" fmla="*/ 0 h 2215992"/>
                  <a:gd name="connsiteX1" fmla="*/ 2637949 w 2637949"/>
                  <a:gd name="connsiteY1" fmla="*/ 1430179 h 2215992"/>
                  <a:gd name="connsiteX2" fmla="*/ 1408271 w 2637949"/>
                  <a:gd name="connsiteY2" fmla="*/ 2215992 h 2215992"/>
                  <a:gd name="connsiteX3" fmla="*/ 498251 w 2637949"/>
                  <a:gd name="connsiteY3" fmla="*/ 1422807 h 2215992"/>
                  <a:gd name="connsiteX4" fmla="*/ 0 w 2637949"/>
                  <a:gd name="connsiteY4" fmla="*/ 1216819 h 2215992"/>
                  <a:gd name="connsiteX5" fmla="*/ 2236470 w 2637949"/>
                  <a:gd name="connsiteY5" fmla="*/ 0 h 2215992"/>
                  <a:gd name="connsiteX0" fmla="*/ 2236470 w 2637949"/>
                  <a:gd name="connsiteY0" fmla="*/ 0 h 2089737"/>
                  <a:gd name="connsiteX1" fmla="*/ 2637949 w 2637949"/>
                  <a:gd name="connsiteY1" fmla="*/ 1430179 h 2089737"/>
                  <a:gd name="connsiteX2" fmla="*/ 796927 w 2637949"/>
                  <a:gd name="connsiteY2" fmla="*/ 2089737 h 2089737"/>
                  <a:gd name="connsiteX3" fmla="*/ 498251 w 2637949"/>
                  <a:gd name="connsiteY3" fmla="*/ 1422807 h 2089737"/>
                  <a:gd name="connsiteX4" fmla="*/ 0 w 2637949"/>
                  <a:gd name="connsiteY4" fmla="*/ 1216819 h 2089737"/>
                  <a:gd name="connsiteX5" fmla="*/ 2236470 w 2637949"/>
                  <a:gd name="connsiteY5" fmla="*/ 0 h 2089737"/>
                  <a:gd name="connsiteX0" fmla="*/ 2236470 w 2637949"/>
                  <a:gd name="connsiteY0" fmla="*/ 0 h 1611294"/>
                  <a:gd name="connsiteX1" fmla="*/ 2637949 w 2637949"/>
                  <a:gd name="connsiteY1" fmla="*/ 1430179 h 1611294"/>
                  <a:gd name="connsiteX2" fmla="*/ 730477 w 2637949"/>
                  <a:gd name="connsiteY2" fmla="*/ 1611294 h 1611294"/>
                  <a:gd name="connsiteX3" fmla="*/ 498251 w 2637949"/>
                  <a:gd name="connsiteY3" fmla="*/ 1422807 h 1611294"/>
                  <a:gd name="connsiteX4" fmla="*/ 0 w 2637949"/>
                  <a:gd name="connsiteY4" fmla="*/ 1216819 h 1611294"/>
                  <a:gd name="connsiteX5" fmla="*/ 2236470 w 2637949"/>
                  <a:gd name="connsiteY5" fmla="*/ 0 h 1611294"/>
                  <a:gd name="connsiteX0" fmla="*/ 2236470 w 2637949"/>
                  <a:gd name="connsiteY0" fmla="*/ 0 h 1578068"/>
                  <a:gd name="connsiteX1" fmla="*/ 2637949 w 2637949"/>
                  <a:gd name="connsiteY1" fmla="*/ 1430179 h 1578068"/>
                  <a:gd name="connsiteX2" fmla="*/ 690606 w 2637949"/>
                  <a:gd name="connsiteY2" fmla="*/ 1578068 h 1578068"/>
                  <a:gd name="connsiteX3" fmla="*/ 498251 w 2637949"/>
                  <a:gd name="connsiteY3" fmla="*/ 1422807 h 1578068"/>
                  <a:gd name="connsiteX4" fmla="*/ 0 w 2637949"/>
                  <a:gd name="connsiteY4" fmla="*/ 1216819 h 1578068"/>
                  <a:gd name="connsiteX5" fmla="*/ 2236470 w 2637949"/>
                  <a:gd name="connsiteY5" fmla="*/ 0 h 1578068"/>
                  <a:gd name="connsiteX0" fmla="*/ 2236470 w 2637949"/>
                  <a:gd name="connsiteY0" fmla="*/ 0 h 1578068"/>
                  <a:gd name="connsiteX1" fmla="*/ 2637949 w 2637949"/>
                  <a:gd name="connsiteY1" fmla="*/ 1430179 h 1578068"/>
                  <a:gd name="connsiteX2" fmla="*/ 690606 w 2637949"/>
                  <a:gd name="connsiteY2" fmla="*/ 1578068 h 1578068"/>
                  <a:gd name="connsiteX3" fmla="*/ 558057 w 2637949"/>
                  <a:gd name="connsiteY3" fmla="*/ 1422808 h 1578068"/>
                  <a:gd name="connsiteX4" fmla="*/ 0 w 2637949"/>
                  <a:gd name="connsiteY4" fmla="*/ 1216819 h 1578068"/>
                  <a:gd name="connsiteX5" fmla="*/ 2236470 w 2637949"/>
                  <a:gd name="connsiteY5" fmla="*/ 0 h 1578068"/>
                  <a:gd name="connsiteX0" fmla="*/ 2236470 w 2637949"/>
                  <a:gd name="connsiteY0" fmla="*/ 0 h 1578068"/>
                  <a:gd name="connsiteX1" fmla="*/ 2637949 w 2637949"/>
                  <a:gd name="connsiteY1" fmla="*/ 1430179 h 1578068"/>
                  <a:gd name="connsiteX2" fmla="*/ 690606 w 2637949"/>
                  <a:gd name="connsiteY2" fmla="*/ 1578068 h 1578068"/>
                  <a:gd name="connsiteX3" fmla="*/ 518187 w 2637949"/>
                  <a:gd name="connsiteY3" fmla="*/ 1416163 h 1578068"/>
                  <a:gd name="connsiteX4" fmla="*/ 0 w 2637949"/>
                  <a:gd name="connsiteY4" fmla="*/ 1216819 h 1578068"/>
                  <a:gd name="connsiteX5" fmla="*/ 2236470 w 2637949"/>
                  <a:gd name="connsiteY5" fmla="*/ 0 h 1578068"/>
                  <a:gd name="connsiteX0" fmla="*/ 2236470 w 2637949"/>
                  <a:gd name="connsiteY0" fmla="*/ 0 h 1578068"/>
                  <a:gd name="connsiteX1" fmla="*/ 2637949 w 2637949"/>
                  <a:gd name="connsiteY1" fmla="*/ 1430179 h 1578068"/>
                  <a:gd name="connsiteX2" fmla="*/ 690606 w 2637949"/>
                  <a:gd name="connsiteY2" fmla="*/ 1578068 h 1578068"/>
                  <a:gd name="connsiteX3" fmla="*/ 318835 w 2637949"/>
                  <a:gd name="connsiteY3" fmla="*/ 1343068 h 1578068"/>
                  <a:gd name="connsiteX4" fmla="*/ 0 w 2637949"/>
                  <a:gd name="connsiteY4" fmla="*/ 1216819 h 1578068"/>
                  <a:gd name="connsiteX5" fmla="*/ 2236470 w 2637949"/>
                  <a:gd name="connsiteY5" fmla="*/ 0 h 1578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37949" h="1578068">
                    <a:moveTo>
                      <a:pt x="2236470" y="0"/>
                    </a:moveTo>
                    <a:lnTo>
                      <a:pt x="2637949" y="1430179"/>
                    </a:lnTo>
                    <a:lnTo>
                      <a:pt x="690606" y="1578068"/>
                    </a:lnTo>
                    <a:lnTo>
                      <a:pt x="318835" y="1343068"/>
                    </a:lnTo>
                    <a:lnTo>
                      <a:pt x="0" y="1216819"/>
                    </a:lnTo>
                    <a:lnTo>
                      <a:pt x="2236470" y="0"/>
                    </a:lnTo>
                    <a:close/>
                  </a:path>
                </a:pathLst>
              </a:custGeom>
              <a:solidFill>
                <a:srgbClr val="BF1A1A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7A30C902-AE04-49B7-A259-69362C076C73}"/>
                  </a:ext>
                </a:extLst>
              </p:cNvPr>
              <p:cNvGrpSpPr/>
              <p:nvPr/>
            </p:nvGrpSpPr>
            <p:grpSpPr>
              <a:xfrm rot="20524785">
                <a:off x="5462235" y="2167231"/>
                <a:ext cx="1420116" cy="993956"/>
                <a:chOff x="3325734" y="4041205"/>
                <a:chExt cx="2855703" cy="2252430"/>
              </a:xfrm>
              <a:scene3d>
                <a:camera prst="isometricLeftDown"/>
                <a:lightRig rig="threePt" dir="t"/>
              </a:scene3d>
            </p:grpSpPr>
            <p:sp>
              <p:nvSpPr>
                <p:cNvPr id="85" name="Freeform: Shape 48">
                  <a:extLst>
                    <a:ext uri="{FF2B5EF4-FFF2-40B4-BE49-F238E27FC236}">
                      <a16:creationId xmlns:a16="http://schemas.microsoft.com/office/drawing/2014/main" id="{4EE40DA8-023B-4E49-919C-B6274413EC87}"/>
                    </a:ext>
                  </a:extLst>
                </p:cNvPr>
                <p:cNvSpPr/>
                <p:nvPr/>
              </p:nvSpPr>
              <p:spPr>
                <a:xfrm flipH="1">
                  <a:off x="3375739" y="4084134"/>
                  <a:ext cx="2716424" cy="1814212"/>
                </a:xfrm>
                <a:custGeom>
                  <a:avLst/>
                  <a:gdLst>
                    <a:gd name="connsiteX0" fmla="*/ 0 w 2838450"/>
                    <a:gd name="connsiteY0" fmla="*/ 120650 h 1816100"/>
                    <a:gd name="connsiteX1" fmla="*/ 866775 w 2838450"/>
                    <a:gd name="connsiteY1" fmla="*/ 88900 h 1816100"/>
                    <a:gd name="connsiteX2" fmla="*/ 1000125 w 2838450"/>
                    <a:gd name="connsiteY2" fmla="*/ 9525 h 1816100"/>
                    <a:gd name="connsiteX3" fmla="*/ 2797175 w 2838450"/>
                    <a:gd name="connsiteY3" fmla="*/ 0 h 1816100"/>
                    <a:gd name="connsiteX4" fmla="*/ 2838450 w 2838450"/>
                    <a:gd name="connsiteY4" fmla="*/ 28575 h 1816100"/>
                    <a:gd name="connsiteX5" fmla="*/ 2778125 w 2838450"/>
                    <a:gd name="connsiteY5" fmla="*/ 1774825 h 1816100"/>
                    <a:gd name="connsiteX6" fmla="*/ 2733675 w 2838450"/>
                    <a:gd name="connsiteY6" fmla="*/ 1816100 h 1816100"/>
                    <a:gd name="connsiteX7" fmla="*/ 79375 w 2838450"/>
                    <a:gd name="connsiteY7" fmla="*/ 1812925 h 1816100"/>
                    <a:gd name="connsiteX8" fmla="*/ 53975 w 2838450"/>
                    <a:gd name="connsiteY8" fmla="*/ 1765300 h 1816100"/>
                    <a:gd name="connsiteX9" fmla="*/ 0 w 2838450"/>
                    <a:gd name="connsiteY9" fmla="*/ 120650 h 1816100"/>
                    <a:gd name="connsiteX0" fmla="*/ 0 w 2838450"/>
                    <a:gd name="connsiteY0" fmla="*/ 120650 h 1818466"/>
                    <a:gd name="connsiteX1" fmla="*/ 866775 w 2838450"/>
                    <a:gd name="connsiteY1" fmla="*/ 88900 h 1818466"/>
                    <a:gd name="connsiteX2" fmla="*/ 1000125 w 2838450"/>
                    <a:gd name="connsiteY2" fmla="*/ 9525 h 1818466"/>
                    <a:gd name="connsiteX3" fmla="*/ 2797175 w 2838450"/>
                    <a:gd name="connsiteY3" fmla="*/ 0 h 1818466"/>
                    <a:gd name="connsiteX4" fmla="*/ 2838450 w 2838450"/>
                    <a:gd name="connsiteY4" fmla="*/ 28575 h 1818466"/>
                    <a:gd name="connsiteX5" fmla="*/ 2778125 w 2838450"/>
                    <a:gd name="connsiteY5" fmla="*/ 1774825 h 1818466"/>
                    <a:gd name="connsiteX6" fmla="*/ 2733675 w 2838450"/>
                    <a:gd name="connsiteY6" fmla="*/ 1816100 h 1818466"/>
                    <a:gd name="connsiteX7" fmla="*/ 79375 w 2838450"/>
                    <a:gd name="connsiteY7" fmla="*/ 1812925 h 1818466"/>
                    <a:gd name="connsiteX8" fmla="*/ 53975 w 2838450"/>
                    <a:gd name="connsiteY8" fmla="*/ 1765300 h 1818466"/>
                    <a:gd name="connsiteX9" fmla="*/ 0 w 2838450"/>
                    <a:gd name="connsiteY9" fmla="*/ 120650 h 1818466"/>
                    <a:gd name="connsiteX0" fmla="*/ 0 w 2838450"/>
                    <a:gd name="connsiteY0" fmla="*/ 120650 h 1818981"/>
                    <a:gd name="connsiteX1" fmla="*/ 866775 w 2838450"/>
                    <a:gd name="connsiteY1" fmla="*/ 88900 h 1818981"/>
                    <a:gd name="connsiteX2" fmla="*/ 1000125 w 2838450"/>
                    <a:gd name="connsiteY2" fmla="*/ 9525 h 1818981"/>
                    <a:gd name="connsiteX3" fmla="*/ 2797175 w 2838450"/>
                    <a:gd name="connsiteY3" fmla="*/ 0 h 1818981"/>
                    <a:gd name="connsiteX4" fmla="*/ 2838450 w 2838450"/>
                    <a:gd name="connsiteY4" fmla="*/ 28575 h 1818981"/>
                    <a:gd name="connsiteX5" fmla="*/ 2778125 w 2838450"/>
                    <a:gd name="connsiteY5" fmla="*/ 1774825 h 1818981"/>
                    <a:gd name="connsiteX6" fmla="*/ 2733675 w 2838450"/>
                    <a:gd name="connsiteY6" fmla="*/ 1816100 h 1818981"/>
                    <a:gd name="connsiteX7" fmla="*/ 79375 w 2838450"/>
                    <a:gd name="connsiteY7" fmla="*/ 1812925 h 1818981"/>
                    <a:gd name="connsiteX8" fmla="*/ 53975 w 2838450"/>
                    <a:gd name="connsiteY8" fmla="*/ 1765300 h 1818981"/>
                    <a:gd name="connsiteX9" fmla="*/ 0 w 2838450"/>
                    <a:gd name="connsiteY9" fmla="*/ 120650 h 1818981"/>
                    <a:gd name="connsiteX0" fmla="*/ 0 w 2838450"/>
                    <a:gd name="connsiteY0" fmla="*/ 120650 h 1818981"/>
                    <a:gd name="connsiteX1" fmla="*/ 866775 w 2838450"/>
                    <a:gd name="connsiteY1" fmla="*/ 88900 h 1818981"/>
                    <a:gd name="connsiteX2" fmla="*/ 1000125 w 2838450"/>
                    <a:gd name="connsiteY2" fmla="*/ 9525 h 1818981"/>
                    <a:gd name="connsiteX3" fmla="*/ 2797175 w 2838450"/>
                    <a:gd name="connsiteY3" fmla="*/ 0 h 1818981"/>
                    <a:gd name="connsiteX4" fmla="*/ 2838450 w 2838450"/>
                    <a:gd name="connsiteY4" fmla="*/ 28575 h 1818981"/>
                    <a:gd name="connsiteX5" fmla="*/ 2778125 w 2838450"/>
                    <a:gd name="connsiteY5" fmla="*/ 1774825 h 1818981"/>
                    <a:gd name="connsiteX6" fmla="*/ 2733675 w 2838450"/>
                    <a:gd name="connsiteY6" fmla="*/ 1816100 h 1818981"/>
                    <a:gd name="connsiteX7" fmla="*/ 79375 w 2838450"/>
                    <a:gd name="connsiteY7" fmla="*/ 1812925 h 1818981"/>
                    <a:gd name="connsiteX8" fmla="*/ 53975 w 2838450"/>
                    <a:gd name="connsiteY8" fmla="*/ 1765300 h 1818981"/>
                    <a:gd name="connsiteX9" fmla="*/ 0 w 2838450"/>
                    <a:gd name="connsiteY9" fmla="*/ 120650 h 1818981"/>
                    <a:gd name="connsiteX0" fmla="*/ 0 w 2838450"/>
                    <a:gd name="connsiteY0" fmla="*/ 120650 h 1821207"/>
                    <a:gd name="connsiteX1" fmla="*/ 866775 w 2838450"/>
                    <a:gd name="connsiteY1" fmla="*/ 88900 h 1821207"/>
                    <a:gd name="connsiteX2" fmla="*/ 1000125 w 2838450"/>
                    <a:gd name="connsiteY2" fmla="*/ 9525 h 1821207"/>
                    <a:gd name="connsiteX3" fmla="*/ 2797175 w 2838450"/>
                    <a:gd name="connsiteY3" fmla="*/ 0 h 1821207"/>
                    <a:gd name="connsiteX4" fmla="*/ 2838450 w 2838450"/>
                    <a:gd name="connsiteY4" fmla="*/ 28575 h 1821207"/>
                    <a:gd name="connsiteX5" fmla="*/ 2778125 w 2838450"/>
                    <a:gd name="connsiteY5" fmla="*/ 1774825 h 1821207"/>
                    <a:gd name="connsiteX6" fmla="*/ 2738438 w 2838450"/>
                    <a:gd name="connsiteY6" fmla="*/ 1818481 h 1821207"/>
                    <a:gd name="connsiteX7" fmla="*/ 79375 w 2838450"/>
                    <a:gd name="connsiteY7" fmla="*/ 1812925 h 1821207"/>
                    <a:gd name="connsiteX8" fmla="*/ 53975 w 2838450"/>
                    <a:gd name="connsiteY8" fmla="*/ 1765300 h 1821207"/>
                    <a:gd name="connsiteX9" fmla="*/ 0 w 2838450"/>
                    <a:gd name="connsiteY9" fmla="*/ 120650 h 1821207"/>
                    <a:gd name="connsiteX0" fmla="*/ 0 w 2838450"/>
                    <a:gd name="connsiteY0" fmla="*/ 120650 h 1824832"/>
                    <a:gd name="connsiteX1" fmla="*/ 866775 w 2838450"/>
                    <a:gd name="connsiteY1" fmla="*/ 88900 h 1824832"/>
                    <a:gd name="connsiteX2" fmla="*/ 1000125 w 2838450"/>
                    <a:gd name="connsiteY2" fmla="*/ 9525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0650 h 1824832"/>
                    <a:gd name="connsiteX1" fmla="*/ 866775 w 2838450"/>
                    <a:gd name="connsiteY1" fmla="*/ 88900 h 1824832"/>
                    <a:gd name="connsiteX2" fmla="*/ 1000125 w 2838450"/>
                    <a:gd name="connsiteY2" fmla="*/ 9525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0650 h 1824832"/>
                    <a:gd name="connsiteX1" fmla="*/ 866775 w 2838450"/>
                    <a:gd name="connsiteY1" fmla="*/ 88900 h 1824832"/>
                    <a:gd name="connsiteX2" fmla="*/ 1000125 w 2838450"/>
                    <a:gd name="connsiteY2" fmla="*/ 9525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0650 h 1824832"/>
                    <a:gd name="connsiteX1" fmla="*/ 866775 w 2838450"/>
                    <a:gd name="connsiteY1" fmla="*/ 88900 h 1824832"/>
                    <a:gd name="connsiteX2" fmla="*/ 1000125 w 2838450"/>
                    <a:gd name="connsiteY2" fmla="*/ 9525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1000125 w 2838450"/>
                    <a:gd name="connsiteY2" fmla="*/ 9525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1000125 w 2838450"/>
                    <a:gd name="connsiteY2" fmla="*/ 9525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1033463 w 2838450"/>
                    <a:gd name="connsiteY2" fmla="*/ 40481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1033463 w 2838450"/>
                    <a:gd name="connsiteY2" fmla="*/ 40481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945356 w 2838450"/>
                    <a:gd name="connsiteY2" fmla="*/ 30956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3106 h 1827288"/>
                    <a:gd name="connsiteX1" fmla="*/ 819150 w 2838450"/>
                    <a:gd name="connsiteY1" fmla="*/ 91356 h 1827288"/>
                    <a:gd name="connsiteX2" fmla="*/ 945356 w 2838450"/>
                    <a:gd name="connsiteY2" fmla="*/ 33412 h 1827288"/>
                    <a:gd name="connsiteX3" fmla="*/ 2797175 w 2838450"/>
                    <a:gd name="connsiteY3" fmla="*/ 2456 h 1827288"/>
                    <a:gd name="connsiteX4" fmla="*/ 2838450 w 2838450"/>
                    <a:gd name="connsiteY4" fmla="*/ 31031 h 1827288"/>
                    <a:gd name="connsiteX5" fmla="*/ 2778125 w 2838450"/>
                    <a:gd name="connsiteY5" fmla="*/ 1777281 h 1827288"/>
                    <a:gd name="connsiteX6" fmla="*/ 2738438 w 2838450"/>
                    <a:gd name="connsiteY6" fmla="*/ 1820937 h 1827288"/>
                    <a:gd name="connsiteX7" fmla="*/ 81756 w 2838450"/>
                    <a:gd name="connsiteY7" fmla="*/ 1827288 h 1827288"/>
                    <a:gd name="connsiteX8" fmla="*/ 53975 w 2838450"/>
                    <a:gd name="connsiteY8" fmla="*/ 1767756 h 1827288"/>
                    <a:gd name="connsiteX9" fmla="*/ 0 w 2838450"/>
                    <a:gd name="connsiteY9" fmla="*/ 123106 h 1827288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945356 w 2838450"/>
                    <a:gd name="connsiteY2" fmla="*/ 30956 h 1824832"/>
                    <a:gd name="connsiteX3" fmla="*/ 1287672 w 2838450"/>
                    <a:gd name="connsiteY3" fmla="*/ 13822 h 1824832"/>
                    <a:gd name="connsiteX4" fmla="*/ 2797175 w 2838450"/>
                    <a:gd name="connsiteY4" fmla="*/ 0 h 1824832"/>
                    <a:gd name="connsiteX5" fmla="*/ 2838450 w 2838450"/>
                    <a:gd name="connsiteY5" fmla="*/ 28575 h 1824832"/>
                    <a:gd name="connsiteX6" fmla="*/ 2778125 w 2838450"/>
                    <a:gd name="connsiteY6" fmla="*/ 1774825 h 1824832"/>
                    <a:gd name="connsiteX7" fmla="*/ 2738438 w 2838450"/>
                    <a:gd name="connsiteY7" fmla="*/ 1818481 h 1824832"/>
                    <a:gd name="connsiteX8" fmla="*/ 81756 w 2838450"/>
                    <a:gd name="connsiteY8" fmla="*/ 1824832 h 1824832"/>
                    <a:gd name="connsiteX9" fmla="*/ 53975 w 2838450"/>
                    <a:gd name="connsiteY9" fmla="*/ 1765300 h 1824832"/>
                    <a:gd name="connsiteX10" fmla="*/ 0 w 2838450"/>
                    <a:gd name="connsiteY10" fmla="*/ 120650 h 1824832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985838 w 2838450"/>
                    <a:gd name="connsiteY2" fmla="*/ 21431 h 1824832"/>
                    <a:gd name="connsiteX3" fmla="*/ 1287672 w 2838450"/>
                    <a:gd name="connsiteY3" fmla="*/ 13822 h 1824832"/>
                    <a:gd name="connsiteX4" fmla="*/ 2797175 w 2838450"/>
                    <a:gd name="connsiteY4" fmla="*/ 0 h 1824832"/>
                    <a:gd name="connsiteX5" fmla="*/ 2838450 w 2838450"/>
                    <a:gd name="connsiteY5" fmla="*/ 28575 h 1824832"/>
                    <a:gd name="connsiteX6" fmla="*/ 2778125 w 2838450"/>
                    <a:gd name="connsiteY6" fmla="*/ 1774825 h 1824832"/>
                    <a:gd name="connsiteX7" fmla="*/ 2738438 w 2838450"/>
                    <a:gd name="connsiteY7" fmla="*/ 1818481 h 1824832"/>
                    <a:gd name="connsiteX8" fmla="*/ 81756 w 2838450"/>
                    <a:gd name="connsiteY8" fmla="*/ 1824832 h 1824832"/>
                    <a:gd name="connsiteX9" fmla="*/ 53975 w 2838450"/>
                    <a:gd name="connsiteY9" fmla="*/ 1765300 h 1824832"/>
                    <a:gd name="connsiteX10" fmla="*/ 0 w 2838450"/>
                    <a:gd name="connsiteY10" fmla="*/ 120650 h 1824832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985838 w 2838450"/>
                    <a:gd name="connsiteY2" fmla="*/ 21431 h 1824832"/>
                    <a:gd name="connsiteX3" fmla="*/ 1287672 w 2838450"/>
                    <a:gd name="connsiteY3" fmla="*/ 13822 h 1824832"/>
                    <a:gd name="connsiteX4" fmla="*/ 2797175 w 2838450"/>
                    <a:gd name="connsiteY4" fmla="*/ 0 h 1824832"/>
                    <a:gd name="connsiteX5" fmla="*/ 2838450 w 2838450"/>
                    <a:gd name="connsiteY5" fmla="*/ 28575 h 1824832"/>
                    <a:gd name="connsiteX6" fmla="*/ 2778125 w 2838450"/>
                    <a:gd name="connsiteY6" fmla="*/ 1774825 h 1824832"/>
                    <a:gd name="connsiteX7" fmla="*/ 2738438 w 2838450"/>
                    <a:gd name="connsiteY7" fmla="*/ 1818481 h 1824832"/>
                    <a:gd name="connsiteX8" fmla="*/ 81756 w 2838450"/>
                    <a:gd name="connsiteY8" fmla="*/ 1824832 h 1824832"/>
                    <a:gd name="connsiteX9" fmla="*/ 53975 w 2838450"/>
                    <a:gd name="connsiteY9" fmla="*/ 1765300 h 1824832"/>
                    <a:gd name="connsiteX10" fmla="*/ 0 w 2838450"/>
                    <a:gd name="connsiteY10" fmla="*/ 120650 h 1824832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985838 w 2838450"/>
                    <a:gd name="connsiteY2" fmla="*/ 21431 h 1824832"/>
                    <a:gd name="connsiteX3" fmla="*/ 1297197 w 2838450"/>
                    <a:gd name="connsiteY3" fmla="*/ 16204 h 1824832"/>
                    <a:gd name="connsiteX4" fmla="*/ 2797175 w 2838450"/>
                    <a:gd name="connsiteY4" fmla="*/ 0 h 1824832"/>
                    <a:gd name="connsiteX5" fmla="*/ 2838450 w 2838450"/>
                    <a:gd name="connsiteY5" fmla="*/ 28575 h 1824832"/>
                    <a:gd name="connsiteX6" fmla="*/ 2778125 w 2838450"/>
                    <a:gd name="connsiteY6" fmla="*/ 1774825 h 1824832"/>
                    <a:gd name="connsiteX7" fmla="*/ 2738438 w 2838450"/>
                    <a:gd name="connsiteY7" fmla="*/ 1818481 h 1824832"/>
                    <a:gd name="connsiteX8" fmla="*/ 81756 w 2838450"/>
                    <a:gd name="connsiteY8" fmla="*/ 1824832 h 1824832"/>
                    <a:gd name="connsiteX9" fmla="*/ 53975 w 2838450"/>
                    <a:gd name="connsiteY9" fmla="*/ 1765300 h 1824832"/>
                    <a:gd name="connsiteX10" fmla="*/ 0 w 2838450"/>
                    <a:gd name="connsiteY10" fmla="*/ 120650 h 1824832"/>
                    <a:gd name="connsiteX0" fmla="*/ 0 w 2838450"/>
                    <a:gd name="connsiteY0" fmla="*/ 120650 h 1824832"/>
                    <a:gd name="connsiteX1" fmla="*/ 6560 w 2838450"/>
                    <a:gd name="connsiteY1" fmla="*/ 125740 h 1824832"/>
                    <a:gd name="connsiteX2" fmla="*/ 819150 w 2838450"/>
                    <a:gd name="connsiteY2" fmla="*/ 88900 h 1824832"/>
                    <a:gd name="connsiteX3" fmla="*/ 985838 w 2838450"/>
                    <a:gd name="connsiteY3" fmla="*/ 21431 h 1824832"/>
                    <a:gd name="connsiteX4" fmla="*/ 1297197 w 2838450"/>
                    <a:gd name="connsiteY4" fmla="*/ 16204 h 1824832"/>
                    <a:gd name="connsiteX5" fmla="*/ 2797175 w 2838450"/>
                    <a:gd name="connsiteY5" fmla="*/ 0 h 1824832"/>
                    <a:gd name="connsiteX6" fmla="*/ 2838450 w 2838450"/>
                    <a:gd name="connsiteY6" fmla="*/ 28575 h 1824832"/>
                    <a:gd name="connsiteX7" fmla="*/ 2778125 w 2838450"/>
                    <a:gd name="connsiteY7" fmla="*/ 1774825 h 1824832"/>
                    <a:gd name="connsiteX8" fmla="*/ 2738438 w 2838450"/>
                    <a:gd name="connsiteY8" fmla="*/ 1818481 h 1824832"/>
                    <a:gd name="connsiteX9" fmla="*/ 81756 w 2838450"/>
                    <a:gd name="connsiteY9" fmla="*/ 1824832 h 1824832"/>
                    <a:gd name="connsiteX10" fmla="*/ 53975 w 2838450"/>
                    <a:gd name="connsiteY10" fmla="*/ 1765300 h 1824832"/>
                    <a:gd name="connsiteX11" fmla="*/ 0 w 2838450"/>
                    <a:gd name="connsiteY11" fmla="*/ 120650 h 1824832"/>
                    <a:gd name="connsiteX0" fmla="*/ 0 w 2838450"/>
                    <a:gd name="connsiteY0" fmla="*/ 120650 h 1824832"/>
                    <a:gd name="connsiteX1" fmla="*/ 42279 w 2838450"/>
                    <a:gd name="connsiteY1" fmla="*/ 87640 h 1824832"/>
                    <a:gd name="connsiteX2" fmla="*/ 819150 w 2838450"/>
                    <a:gd name="connsiteY2" fmla="*/ 88900 h 1824832"/>
                    <a:gd name="connsiteX3" fmla="*/ 985838 w 2838450"/>
                    <a:gd name="connsiteY3" fmla="*/ 21431 h 1824832"/>
                    <a:gd name="connsiteX4" fmla="*/ 1297197 w 2838450"/>
                    <a:gd name="connsiteY4" fmla="*/ 16204 h 1824832"/>
                    <a:gd name="connsiteX5" fmla="*/ 2797175 w 2838450"/>
                    <a:gd name="connsiteY5" fmla="*/ 0 h 1824832"/>
                    <a:gd name="connsiteX6" fmla="*/ 2838450 w 2838450"/>
                    <a:gd name="connsiteY6" fmla="*/ 28575 h 1824832"/>
                    <a:gd name="connsiteX7" fmla="*/ 2778125 w 2838450"/>
                    <a:gd name="connsiteY7" fmla="*/ 1774825 h 1824832"/>
                    <a:gd name="connsiteX8" fmla="*/ 2738438 w 2838450"/>
                    <a:gd name="connsiteY8" fmla="*/ 1818481 h 1824832"/>
                    <a:gd name="connsiteX9" fmla="*/ 81756 w 2838450"/>
                    <a:gd name="connsiteY9" fmla="*/ 1824832 h 1824832"/>
                    <a:gd name="connsiteX10" fmla="*/ 53975 w 2838450"/>
                    <a:gd name="connsiteY10" fmla="*/ 1765300 h 1824832"/>
                    <a:gd name="connsiteX11" fmla="*/ 0 w 2838450"/>
                    <a:gd name="connsiteY11" fmla="*/ 120650 h 1824832"/>
                    <a:gd name="connsiteX0" fmla="*/ 0 w 2838450"/>
                    <a:gd name="connsiteY0" fmla="*/ 120650 h 1824832"/>
                    <a:gd name="connsiteX1" fmla="*/ 42279 w 2838450"/>
                    <a:gd name="connsiteY1" fmla="*/ 87640 h 1824832"/>
                    <a:gd name="connsiteX2" fmla="*/ 819150 w 2838450"/>
                    <a:gd name="connsiteY2" fmla="*/ 88900 h 1824832"/>
                    <a:gd name="connsiteX3" fmla="*/ 985838 w 2838450"/>
                    <a:gd name="connsiteY3" fmla="*/ 21431 h 1824832"/>
                    <a:gd name="connsiteX4" fmla="*/ 1297197 w 2838450"/>
                    <a:gd name="connsiteY4" fmla="*/ 16204 h 1824832"/>
                    <a:gd name="connsiteX5" fmla="*/ 2797175 w 2838450"/>
                    <a:gd name="connsiteY5" fmla="*/ 0 h 1824832"/>
                    <a:gd name="connsiteX6" fmla="*/ 2838450 w 2838450"/>
                    <a:gd name="connsiteY6" fmla="*/ 28575 h 1824832"/>
                    <a:gd name="connsiteX7" fmla="*/ 2778125 w 2838450"/>
                    <a:gd name="connsiteY7" fmla="*/ 1774825 h 1824832"/>
                    <a:gd name="connsiteX8" fmla="*/ 2738438 w 2838450"/>
                    <a:gd name="connsiteY8" fmla="*/ 1818481 h 1824832"/>
                    <a:gd name="connsiteX9" fmla="*/ 81756 w 2838450"/>
                    <a:gd name="connsiteY9" fmla="*/ 1824832 h 1824832"/>
                    <a:gd name="connsiteX10" fmla="*/ 53975 w 2838450"/>
                    <a:gd name="connsiteY10" fmla="*/ 1765300 h 1824832"/>
                    <a:gd name="connsiteX11" fmla="*/ 0 w 2838450"/>
                    <a:gd name="connsiteY11" fmla="*/ 120650 h 1824832"/>
                    <a:gd name="connsiteX0" fmla="*/ 0 w 2847975"/>
                    <a:gd name="connsiteY0" fmla="*/ 120650 h 1824832"/>
                    <a:gd name="connsiteX1" fmla="*/ 42279 w 2847975"/>
                    <a:gd name="connsiteY1" fmla="*/ 87640 h 1824832"/>
                    <a:gd name="connsiteX2" fmla="*/ 819150 w 2847975"/>
                    <a:gd name="connsiteY2" fmla="*/ 88900 h 1824832"/>
                    <a:gd name="connsiteX3" fmla="*/ 985838 w 2847975"/>
                    <a:gd name="connsiteY3" fmla="*/ 21431 h 1824832"/>
                    <a:gd name="connsiteX4" fmla="*/ 1297197 w 2847975"/>
                    <a:gd name="connsiteY4" fmla="*/ 16204 h 1824832"/>
                    <a:gd name="connsiteX5" fmla="*/ 2797175 w 2847975"/>
                    <a:gd name="connsiteY5" fmla="*/ 0 h 1824832"/>
                    <a:gd name="connsiteX6" fmla="*/ 2847975 w 2847975"/>
                    <a:gd name="connsiteY6" fmla="*/ 15875 h 1824832"/>
                    <a:gd name="connsiteX7" fmla="*/ 2778125 w 2847975"/>
                    <a:gd name="connsiteY7" fmla="*/ 1774825 h 1824832"/>
                    <a:gd name="connsiteX8" fmla="*/ 2738438 w 2847975"/>
                    <a:gd name="connsiteY8" fmla="*/ 1818481 h 1824832"/>
                    <a:gd name="connsiteX9" fmla="*/ 81756 w 2847975"/>
                    <a:gd name="connsiteY9" fmla="*/ 1824832 h 1824832"/>
                    <a:gd name="connsiteX10" fmla="*/ 53975 w 2847975"/>
                    <a:gd name="connsiteY10" fmla="*/ 1765300 h 1824832"/>
                    <a:gd name="connsiteX11" fmla="*/ 0 w 2847975"/>
                    <a:gd name="connsiteY11" fmla="*/ 120650 h 1824832"/>
                    <a:gd name="connsiteX0" fmla="*/ 0 w 2835275"/>
                    <a:gd name="connsiteY0" fmla="*/ 120650 h 1824832"/>
                    <a:gd name="connsiteX1" fmla="*/ 42279 w 2835275"/>
                    <a:gd name="connsiteY1" fmla="*/ 87640 h 1824832"/>
                    <a:gd name="connsiteX2" fmla="*/ 819150 w 2835275"/>
                    <a:gd name="connsiteY2" fmla="*/ 88900 h 1824832"/>
                    <a:gd name="connsiteX3" fmla="*/ 985838 w 2835275"/>
                    <a:gd name="connsiteY3" fmla="*/ 21431 h 1824832"/>
                    <a:gd name="connsiteX4" fmla="*/ 1297197 w 2835275"/>
                    <a:gd name="connsiteY4" fmla="*/ 16204 h 1824832"/>
                    <a:gd name="connsiteX5" fmla="*/ 2797175 w 2835275"/>
                    <a:gd name="connsiteY5" fmla="*/ 0 h 1824832"/>
                    <a:gd name="connsiteX6" fmla="*/ 2835275 w 2835275"/>
                    <a:gd name="connsiteY6" fmla="*/ 15875 h 1824832"/>
                    <a:gd name="connsiteX7" fmla="*/ 2778125 w 2835275"/>
                    <a:gd name="connsiteY7" fmla="*/ 1774825 h 1824832"/>
                    <a:gd name="connsiteX8" fmla="*/ 2738438 w 2835275"/>
                    <a:gd name="connsiteY8" fmla="*/ 1818481 h 1824832"/>
                    <a:gd name="connsiteX9" fmla="*/ 81756 w 2835275"/>
                    <a:gd name="connsiteY9" fmla="*/ 1824832 h 1824832"/>
                    <a:gd name="connsiteX10" fmla="*/ 53975 w 2835275"/>
                    <a:gd name="connsiteY10" fmla="*/ 1765300 h 1824832"/>
                    <a:gd name="connsiteX11" fmla="*/ 0 w 2835275"/>
                    <a:gd name="connsiteY11" fmla="*/ 120650 h 1824832"/>
                    <a:gd name="connsiteX0" fmla="*/ 0 w 2835275"/>
                    <a:gd name="connsiteY0" fmla="*/ 120650 h 1824832"/>
                    <a:gd name="connsiteX1" fmla="*/ 42279 w 2835275"/>
                    <a:gd name="connsiteY1" fmla="*/ 87640 h 1824832"/>
                    <a:gd name="connsiteX2" fmla="*/ 819150 w 2835275"/>
                    <a:gd name="connsiteY2" fmla="*/ 88900 h 1824832"/>
                    <a:gd name="connsiteX3" fmla="*/ 985838 w 2835275"/>
                    <a:gd name="connsiteY3" fmla="*/ 21431 h 1824832"/>
                    <a:gd name="connsiteX4" fmla="*/ 1297197 w 2835275"/>
                    <a:gd name="connsiteY4" fmla="*/ 16204 h 1824832"/>
                    <a:gd name="connsiteX5" fmla="*/ 2787650 w 2835275"/>
                    <a:gd name="connsiteY5" fmla="*/ 0 h 1824832"/>
                    <a:gd name="connsiteX6" fmla="*/ 2835275 w 2835275"/>
                    <a:gd name="connsiteY6" fmla="*/ 15875 h 1824832"/>
                    <a:gd name="connsiteX7" fmla="*/ 2778125 w 2835275"/>
                    <a:gd name="connsiteY7" fmla="*/ 1774825 h 1824832"/>
                    <a:gd name="connsiteX8" fmla="*/ 2738438 w 2835275"/>
                    <a:gd name="connsiteY8" fmla="*/ 1818481 h 1824832"/>
                    <a:gd name="connsiteX9" fmla="*/ 81756 w 2835275"/>
                    <a:gd name="connsiteY9" fmla="*/ 1824832 h 1824832"/>
                    <a:gd name="connsiteX10" fmla="*/ 53975 w 2835275"/>
                    <a:gd name="connsiteY10" fmla="*/ 1765300 h 1824832"/>
                    <a:gd name="connsiteX11" fmla="*/ 0 w 2835275"/>
                    <a:gd name="connsiteY11" fmla="*/ 120650 h 1824832"/>
                    <a:gd name="connsiteX0" fmla="*/ 0 w 2806700"/>
                    <a:gd name="connsiteY0" fmla="*/ 120650 h 1824832"/>
                    <a:gd name="connsiteX1" fmla="*/ 42279 w 2806700"/>
                    <a:gd name="connsiteY1" fmla="*/ 87640 h 1824832"/>
                    <a:gd name="connsiteX2" fmla="*/ 819150 w 2806700"/>
                    <a:gd name="connsiteY2" fmla="*/ 88900 h 1824832"/>
                    <a:gd name="connsiteX3" fmla="*/ 985838 w 2806700"/>
                    <a:gd name="connsiteY3" fmla="*/ 21431 h 1824832"/>
                    <a:gd name="connsiteX4" fmla="*/ 1297197 w 2806700"/>
                    <a:gd name="connsiteY4" fmla="*/ 16204 h 1824832"/>
                    <a:gd name="connsiteX5" fmla="*/ 2787650 w 2806700"/>
                    <a:gd name="connsiteY5" fmla="*/ 0 h 1824832"/>
                    <a:gd name="connsiteX6" fmla="*/ 2806700 w 2806700"/>
                    <a:gd name="connsiteY6" fmla="*/ 19050 h 1824832"/>
                    <a:gd name="connsiteX7" fmla="*/ 2778125 w 2806700"/>
                    <a:gd name="connsiteY7" fmla="*/ 1774825 h 1824832"/>
                    <a:gd name="connsiteX8" fmla="*/ 2738438 w 2806700"/>
                    <a:gd name="connsiteY8" fmla="*/ 1818481 h 1824832"/>
                    <a:gd name="connsiteX9" fmla="*/ 81756 w 2806700"/>
                    <a:gd name="connsiteY9" fmla="*/ 1824832 h 1824832"/>
                    <a:gd name="connsiteX10" fmla="*/ 53975 w 2806700"/>
                    <a:gd name="connsiteY10" fmla="*/ 1765300 h 1824832"/>
                    <a:gd name="connsiteX11" fmla="*/ 0 w 2806700"/>
                    <a:gd name="connsiteY11" fmla="*/ 120650 h 1824832"/>
                    <a:gd name="connsiteX0" fmla="*/ 0 w 2825750"/>
                    <a:gd name="connsiteY0" fmla="*/ 120650 h 1824832"/>
                    <a:gd name="connsiteX1" fmla="*/ 42279 w 2825750"/>
                    <a:gd name="connsiteY1" fmla="*/ 87640 h 1824832"/>
                    <a:gd name="connsiteX2" fmla="*/ 819150 w 2825750"/>
                    <a:gd name="connsiteY2" fmla="*/ 88900 h 1824832"/>
                    <a:gd name="connsiteX3" fmla="*/ 985838 w 2825750"/>
                    <a:gd name="connsiteY3" fmla="*/ 21431 h 1824832"/>
                    <a:gd name="connsiteX4" fmla="*/ 1297197 w 2825750"/>
                    <a:gd name="connsiteY4" fmla="*/ 16204 h 1824832"/>
                    <a:gd name="connsiteX5" fmla="*/ 2787650 w 2825750"/>
                    <a:gd name="connsiteY5" fmla="*/ 0 h 1824832"/>
                    <a:gd name="connsiteX6" fmla="*/ 2825750 w 2825750"/>
                    <a:gd name="connsiteY6" fmla="*/ 38100 h 1824832"/>
                    <a:gd name="connsiteX7" fmla="*/ 2778125 w 2825750"/>
                    <a:gd name="connsiteY7" fmla="*/ 1774825 h 1824832"/>
                    <a:gd name="connsiteX8" fmla="*/ 2738438 w 2825750"/>
                    <a:gd name="connsiteY8" fmla="*/ 1818481 h 1824832"/>
                    <a:gd name="connsiteX9" fmla="*/ 81756 w 2825750"/>
                    <a:gd name="connsiteY9" fmla="*/ 1824832 h 1824832"/>
                    <a:gd name="connsiteX10" fmla="*/ 53975 w 2825750"/>
                    <a:gd name="connsiteY10" fmla="*/ 1765300 h 1824832"/>
                    <a:gd name="connsiteX11" fmla="*/ 0 w 2825750"/>
                    <a:gd name="connsiteY11" fmla="*/ 120650 h 1824832"/>
                    <a:gd name="connsiteX0" fmla="*/ 0 w 2828925"/>
                    <a:gd name="connsiteY0" fmla="*/ 120650 h 1824832"/>
                    <a:gd name="connsiteX1" fmla="*/ 42279 w 2828925"/>
                    <a:gd name="connsiteY1" fmla="*/ 87640 h 1824832"/>
                    <a:gd name="connsiteX2" fmla="*/ 819150 w 2828925"/>
                    <a:gd name="connsiteY2" fmla="*/ 88900 h 1824832"/>
                    <a:gd name="connsiteX3" fmla="*/ 985838 w 2828925"/>
                    <a:gd name="connsiteY3" fmla="*/ 21431 h 1824832"/>
                    <a:gd name="connsiteX4" fmla="*/ 1297197 w 2828925"/>
                    <a:gd name="connsiteY4" fmla="*/ 16204 h 1824832"/>
                    <a:gd name="connsiteX5" fmla="*/ 2787650 w 2828925"/>
                    <a:gd name="connsiteY5" fmla="*/ 0 h 1824832"/>
                    <a:gd name="connsiteX6" fmla="*/ 2828925 w 2828925"/>
                    <a:gd name="connsiteY6" fmla="*/ 22225 h 1824832"/>
                    <a:gd name="connsiteX7" fmla="*/ 2778125 w 2828925"/>
                    <a:gd name="connsiteY7" fmla="*/ 1774825 h 1824832"/>
                    <a:gd name="connsiteX8" fmla="*/ 2738438 w 2828925"/>
                    <a:gd name="connsiteY8" fmla="*/ 1818481 h 1824832"/>
                    <a:gd name="connsiteX9" fmla="*/ 81756 w 2828925"/>
                    <a:gd name="connsiteY9" fmla="*/ 1824832 h 1824832"/>
                    <a:gd name="connsiteX10" fmla="*/ 53975 w 2828925"/>
                    <a:gd name="connsiteY10" fmla="*/ 1765300 h 1824832"/>
                    <a:gd name="connsiteX11" fmla="*/ 0 w 2828925"/>
                    <a:gd name="connsiteY11" fmla="*/ 120650 h 1824832"/>
                    <a:gd name="connsiteX0" fmla="*/ 0 w 2828925"/>
                    <a:gd name="connsiteY0" fmla="*/ 120650 h 1824832"/>
                    <a:gd name="connsiteX1" fmla="*/ 42279 w 2828925"/>
                    <a:gd name="connsiteY1" fmla="*/ 87640 h 1824832"/>
                    <a:gd name="connsiteX2" fmla="*/ 819150 w 2828925"/>
                    <a:gd name="connsiteY2" fmla="*/ 88900 h 1824832"/>
                    <a:gd name="connsiteX3" fmla="*/ 985838 w 2828925"/>
                    <a:gd name="connsiteY3" fmla="*/ 21431 h 1824832"/>
                    <a:gd name="connsiteX4" fmla="*/ 1297197 w 2828925"/>
                    <a:gd name="connsiteY4" fmla="*/ 16204 h 1824832"/>
                    <a:gd name="connsiteX5" fmla="*/ 2787650 w 2828925"/>
                    <a:gd name="connsiteY5" fmla="*/ 0 h 1824832"/>
                    <a:gd name="connsiteX6" fmla="*/ 2828925 w 2828925"/>
                    <a:gd name="connsiteY6" fmla="*/ 22225 h 1824832"/>
                    <a:gd name="connsiteX7" fmla="*/ 2778125 w 2828925"/>
                    <a:gd name="connsiteY7" fmla="*/ 1774825 h 1824832"/>
                    <a:gd name="connsiteX8" fmla="*/ 2738438 w 2828925"/>
                    <a:gd name="connsiteY8" fmla="*/ 1818481 h 1824832"/>
                    <a:gd name="connsiteX9" fmla="*/ 81756 w 2828925"/>
                    <a:gd name="connsiteY9" fmla="*/ 1824832 h 1824832"/>
                    <a:gd name="connsiteX10" fmla="*/ 53975 w 2828925"/>
                    <a:gd name="connsiteY10" fmla="*/ 1765300 h 1824832"/>
                    <a:gd name="connsiteX11" fmla="*/ 0 w 2828925"/>
                    <a:gd name="connsiteY11" fmla="*/ 120650 h 1824832"/>
                    <a:gd name="connsiteX0" fmla="*/ 0 w 2828925"/>
                    <a:gd name="connsiteY0" fmla="*/ 120650 h 1824832"/>
                    <a:gd name="connsiteX1" fmla="*/ 42279 w 2828925"/>
                    <a:gd name="connsiteY1" fmla="*/ 87640 h 1824832"/>
                    <a:gd name="connsiteX2" fmla="*/ 819150 w 2828925"/>
                    <a:gd name="connsiteY2" fmla="*/ 88900 h 1824832"/>
                    <a:gd name="connsiteX3" fmla="*/ 985838 w 2828925"/>
                    <a:gd name="connsiteY3" fmla="*/ 21431 h 1824832"/>
                    <a:gd name="connsiteX4" fmla="*/ 1297197 w 2828925"/>
                    <a:gd name="connsiteY4" fmla="*/ 16204 h 1824832"/>
                    <a:gd name="connsiteX5" fmla="*/ 2787650 w 2828925"/>
                    <a:gd name="connsiteY5" fmla="*/ 0 h 1824832"/>
                    <a:gd name="connsiteX6" fmla="*/ 2828925 w 2828925"/>
                    <a:gd name="connsiteY6" fmla="*/ 22225 h 1824832"/>
                    <a:gd name="connsiteX7" fmla="*/ 2778125 w 2828925"/>
                    <a:gd name="connsiteY7" fmla="*/ 1774825 h 1824832"/>
                    <a:gd name="connsiteX8" fmla="*/ 2738438 w 2828925"/>
                    <a:gd name="connsiteY8" fmla="*/ 1818481 h 1824832"/>
                    <a:gd name="connsiteX9" fmla="*/ 81756 w 2828925"/>
                    <a:gd name="connsiteY9" fmla="*/ 1824832 h 1824832"/>
                    <a:gd name="connsiteX10" fmla="*/ 53975 w 2828925"/>
                    <a:gd name="connsiteY10" fmla="*/ 1765300 h 1824832"/>
                    <a:gd name="connsiteX11" fmla="*/ 0 w 2828925"/>
                    <a:gd name="connsiteY11" fmla="*/ 120650 h 1824832"/>
                    <a:gd name="connsiteX0" fmla="*/ 0 w 2828925"/>
                    <a:gd name="connsiteY0" fmla="*/ 120650 h 1824832"/>
                    <a:gd name="connsiteX1" fmla="*/ 42279 w 2828925"/>
                    <a:gd name="connsiteY1" fmla="*/ 87640 h 1824832"/>
                    <a:gd name="connsiteX2" fmla="*/ 819150 w 2828925"/>
                    <a:gd name="connsiteY2" fmla="*/ 88900 h 1824832"/>
                    <a:gd name="connsiteX3" fmla="*/ 985838 w 2828925"/>
                    <a:gd name="connsiteY3" fmla="*/ 21431 h 1824832"/>
                    <a:gd name="connsiteX4" fmla="*/ 1297197 w 2828925"/>
                    <a:gd name="connsiteY4" fmla="*/ 16204 h 1824832"/>
                    <a:gd name="connsiteX5" fmla="*/ 2787650 w 2828925"/>
                    <a:gd name="connsiteY5" fmla="*/ 0 h 1824832"/>
                    <a:gd name="connsiteX6" fmla="*/ 2828925 w 2828925"/>
                    <a:gd name="connsiteY6" fmla="*/ 22225 h 1824832"/>
                    <a:gd name="connsiteX7" fmla="*/ 2778125 w 2828925"/>
                    <a:gd name="connsiteY7" fmla="*/ 1774825 h 1824832"/>
                    <a:gd name="connsiteX8" fmla="*/ 2738438 w 2828925"/>
                    <a:gd name="connsiteY8" fmla="*/ 1818481 h 1824832"/>
                    <a:gd name="connsiteX9" fmla="*/ 81756 w 2828925"/>
                    <a:gd name="connsiteY9" fmla="*/ 1824832 h 1824832"/>
                    <a:gd name="connsiteX10" fmla="*/ 53975 w 2828925"/>
                    <a:gd name="connsiteY10" fmla="*/ 1765300 h 1824832"/>
                    <a:gd name="connsiteX11" fmla="*/ 0 w 2828925"/>
                    <a:gd name="connsiteY11" fmla="*/ 120650 h 1824832"/>
                    <a:gd name="connsiteX0" fmla="*/ 0 w 2828925"/>
                    <a:gd name="connsiteY0" fmla="*/ 128259 h 1832441"/>
                    <a:gd name="connsiteX1" fmla="*/ 42279 w 2828925"/>
                    <a:gd name="connsiteY1" fmla="*/ 95249 h 1832441"/>
                    <a:gd name="connsiteX2" fmla="*/ 819150 w 2828925"/>
                    <a:gd name="connsiteY2" fmla="*/ 96509 h 1832441"/>
                    <a:gd name="connsiteX3" fmla="*/ 985838 w 2828925"/>
                    <a:gd name="connsiteY3" fmla="*/ 29040 h 1832441"/>
                    <a:gd name="connsiteX4" fmla="*/ 2092535 w 2828925"/>
                    <a:gd name="connsiteY4" fmla="*/ 0 h 1832441"/>
                    <a:gd name="connsiteX5" fmla="*/ 2787650 w 2828925"/>
                    <a:gd name="connsiteY5" fmla="*/ 7609 h 1832441"/>
                    <a:gd name="connsiteX6" fmla="*/ 2828925 w 2828925"/>
                    <a:gd name="connsiteY6" fmla="*/ 29834 h 1832441"/>
                    <a:gd name="connsiteX7" fmla="*/ 2778125 w 2828925"/>
                    <a:gd name="connsiteY7" fmla="*/ 1782434 h 1832441"/>
                    <a:gd name="connsiteX8" fmla="*/ 2738438 w 2828925"/>
                    <a:gd name="connsiteY8" fmla="*/ 1826090 h 1832441"/>
                    <a:gd name="connsiteX9" fmla="*/ 81756 w 2828925"/>
                    <a:gd name="connsiteY9" fmla="*/ 1832441 h 1832441"/>
                    <a:gd name="connsiteX10" fmla="*/ 53975 w 2828925"/>
                    <a:gd name="connsiteY10" fmla="*/ 1772909 h 1832441"/>
                    <a:gd name="connsiteX11" fmla="*/ 0 w 2828925"/>
                    <a:gd name="connsiteY11" fmla="*/ 128259 h 1832441"/>
                    <a:gd name="connsiteX0" fmla="*/ 0 w 2828925"/>
                    <a:gd name="connsiteY0" fmla="*/ 137614 h 1841796"/>
                    <a:gd name="connsiteX1" fmla="*/ 42279 w 2828925"/>
                    <a:gd name="connsiteY1" fmla="*/ 104604 h 1841796"/>
                    <a:gd name="connsiteX2" fmla="*/ 819150 w 2828925"/>
                    <a:gd name="connsiteY2" fmla="*/ 105864 h 1841796"/>
                    <a:gd name="connsiteX3" fmla="*/ 1914526 w 2828925"/>
                    <a:gd name="connsiteY3" fmla="*/ 5058 h 1841796"/>
                    <a:gd name="connsiteX4" fmla="*/ 2092535 w 2828925"/>
                    <a:gd name="connsiteY4" fmla="*/ 9355 h 1841796"/>
                    <a:gd name="connsiteX5" fmla="*/ 2787650 w 2828925"/>
                    <a:gd name="connsiteY5" fmla="*/ 16964 h 1841796"/>
                    <a:gd name="connsiteX6" fmla="*/ 2828925 w 2828925"/>
                    <a:gd name="connsiteY6" fmla="*/ 39189 h 1841796"/>
                    <a:gd name="connsiteX7" fmla="*/ 2778125 w 2828925"/>
                    <a:gd name="connsiteY7" fmla="*/ 1791789 h 1841796"/>
                    <a:gd name="connsiteX8" fmla="*/ 2738438 w 2828925"/>
                    <a:gd name="connsiteY8" fmla="*/ 1835445 h 1841796"/>
                    <a:gd name="connsiteX9" fmla="*/ 81756 w 2828925"/>
                    <a:gd name="connsiteY9" fmla="*/ 1841796 h 1841796"/>
                    <a:gd name="connsiteX10" fmla="*/ 53975 w 2828925"/>
                    <a:gd name="connsiteY10" fmla="*/ 1782264 h 1841796"/>
                    <a:gd name="connsiteX11" fmla="*/ 0 w 2828925"/>
                    <a:gd name="connsiteY11" fmla="*/ 137614 h 1841796"/>
                    <a:gd name="connsiteX0" fmla="*/ 0 w 2828925"/>
                    <a:gd name="connsiteY0" fmla="*/ 136518 h 1840700"/>
                    <a:gd name="connsiteX1" fmla="*/ 42279 w 2828925"/>
                    <a:gd name="connsiteY1" fmla="*/ 103508 h 1840700"/>
                    <a:gd name="connsiteX2" fmla="*/ 819150 w 2828925"/>
                    <a:gd name="connsiteY2" fmla="*/ 104768 h 1840700"/>
                    <a:gd name="connsiteX3" fmla="*/ 1914526 w 2828925"/>
                    <a:gd name="connsiteY3" fmla="*/ 3962 h 1840700"/>
                    <a:gd name="connsiteX4" fmla="*/ 2302085 w 2828925"/>
                    <a:gd name="connsiteY4" fmla="*/ 17784 h 1840700"/>
                    <a:gd name="connsiteX5" fmla="*/ 2787650 w 2828925"/>
                    <a:gd name="connsiteY5" fmla="*/ 15868 h 1840700"/>
                    <a:gd name="connsiteX6" fmla="*/ 2828925 w 2828925"/>
                    <a:gd name="connsiteY6" fmla="*/ 38093 h 1840700"/>
                    <a:gd name="connsiteX7" fmla="*/ 2778125 w 2828925"/>
                    <a:gd name="connsiteY7" fmla="*/ 1790693 h 1840700"/>
                    <a:gd name="connsiteX8" fmla="*/ 2738438 w 2828925"/>
                    <a:gd name="connsiteY8" fmla="*/ 1834349 h 1840700"/>
                    <a:gd name="connsiteX9" fmla="*/ 81756 w 2828925"/>
                    <a:gd name="connsiteY9" fmla="*/ 1840700 h 1840700"/>
                    <a:gd name="connsiteX10" fmla="*/ 53975 w 2828925"/>
                    <a:gd name="connsiteY10" fmla="*/ 1781168 h 1840700"/>
                    <a:gd name="connsiteX11" fmla="*/ 0 w 2828925"/>
                    <a:gd name="connsiteY11" fmla="*/ 136518 h 1840700"/>
                    <a:gd name="connsiteX0" fmla="*/ 0 w 2828925"/>
                    <a:gd name="connsiteY0" fmla="*/ 120650 h 1824832"/>
                    <a:gd name="connsiteX1" fmla="*/ 42279 w 2828925"/>
                    <a:gd name="connsiteY1" fmla="*/ 87640 h 1824832"/>
                    <a:gd name="connsiteX2" fmla="*/ 819150 w 2828925"/>
                    <a:gd name="connsiteY2" fmla="*/ 88900 h 1824832"/>
                    <a:gd name="connsiteX3" fmla="*/ 2019301 w 2828925"/>
                    <a:gd name="connsiteY3" fmla="*/ 107157 h 1824832"/>
                    <a:gd name="connsiteX4" fmla="*/ 2302085 w 2828925"/>
                    <a:gd name="connsiteY4" fmla="*/ 1916 h 1824832"/>
                    <a:gd name="connsiteX5" fmla="*/ 2787650 w 2828925"/>
                    <a:gd name="connsiteY5" fmla="*/ 0 h 1824832"/>
                    <a:gd name="connsiteX6" fmla="*/ 2828925 w 2828925"/>
                    <a:gd name="connsiteY6" fmla="*/ 22225 h 1824832"/>
                    <a:gd name="connsiteX7" fmla="*/ 2778125 w 2828925"/>
                    <a:gd name="connsiteY7" fmla="*/ 1774825 h 1824832"/>
                    <a:gd name="connsiteX8" fmla="*/ 2738438 w 2828925"/>
                    <a:gd name="connsiteY8" fmla="*/ 1818481 h 1824832"/>
                    <a:gd name="connsiteX9" fmla="*/ 81756 w 2828925"/>
                    <a:gd name="connsiteY9" fmla="*/ 1824832 h 1824832"/>
                    <a:gd name="connsiteX10" fmla="*/ 53975 w 2828925"/>
                    <a:gd name="connsiteY10" fmla="*/ 1765300 h 1824832"/>
                    <a:gd name="connsiteX11" fmla="*/ 0 w 2828925"/>
                    <a:gd name="connsiteY11" fmla="*/ 120650 h 1824832"/>
                    <a:gd name="connsiteX0" fmla="*/ 0 w 2828925"/>
                    <a:gd name="connsiteY0" fmla="*/ 120650 h 1824832"/>
                    <a:gd name="connsiteX1" fmla="*/ 42279 w 2828925"/>
                    <a:gd name="connsiteY1" fmla="*/ 87640 h 1824832"/>
                    <a:gd name="connsiteX2" fmla="*/ 819150 w 2828925"/>
                    <a:gd name="connsiteY2" fmla="*/ 88900 h 1824832"/>
                    <a:gd name="connsiteX3" fmla="*/ 1909764 w 2828925"/>
                    <a:gd name="connsiteY3" fmla="*/ 92870 h 1824832"/>
                    <a:gd name="connsiteX4" fmla="*/ 2302085 w 2828925"/>
                    <a:gd name="connsiteY4" fmla="*/ 1916 h 1824832"/>
                    <a:gd name="connsiteX5" fmla="*/ 2787650 w 2828925"/>
                    <a:gd name="connsiteY5" fmla="*/ 0 h 1824832"/>
                    <a:gd name="connsiteX6" fmla="*/ 2828925 w 2828925"/>
                    <a:gd name="connsiteY6" fmla="*/ 22225 h 1824832"/>
                    <a:gd name="connsiteX7" fmla="*/ 2778125 w 2828925"/>
                    <a:gd name="connsiteY7" fmla="*/ 1774825 h 1824832"/>
                    <a:gd name="connsiteX8" fmla="*/ 2738438 w 2828925"/>
                    <a:gd name="connsiteY8" fmla="*/ 1818481 h 1824832"/>
                    <a:gd name="connsiteX9" fmla="*/ 81756 w 2828925"/>
                    <a:gd name="connsiteY9" fmla="*/ 1824832 h 1824832"/>
                    <a:gd name="connsiteX10" fmla="*/ 53975 w 2828925"/>
                    <a:gd name="connsiteY10" fmla="*/ 1765300 h 1824832"/>
                    <a:gd name="connsiteX11" fmla="*/ 0 w 2828925"/>
                    <a:gd name="connsiteY11" fmla="*/ 120650 h 1824832"/>
                    <a:gd name="connsiteX0" fmla="*/ 0 w 2828925"/>
                    <a:gd name="connsiteY0" fmla="*/ 127617 h 1831799"/>
                    <a:gd name="connsiteX1" fmla="*/ 42279 w 2828925"/>
                    <a:gd name="connsiteY1" fmla="*/ 94607 h 1831799"/>
                    <a:gd name="connsiteX2" fmla="*/ 819150 w 2828925"/>
                    <a:gd name="connsiteY2" fmla="*/ 95867 h 1831799"/>
                    <a:gd name="connsiteX3" fmla="*/ 1909764 w 2828925"/>
                    <a:gd name="connsiteY3" fmla="*/ 99837 h 1831799"/>
                    <a:gd name="connsiteX4" fmla="*/ 2302085 w 2828925"/>
                    <a:gd name="connsiteY4" fmla="*/ 8883 h 1831799"/>
                    <a:gd name="connsiteX5" fmla="*/ 2787650 w 2828925"/>
                    <a:gd name="connsiteY5" fmla="*/ 6967 h 1831799"/>
                    <a:gd name="connsiteX6" fmla="*/ 2828925 w 2828925"/>
                    <a:gd name="connsiteY6" fmla="*/ 29192 h 1831799"/>
                    <a:gd name="connsiteX7" fmla="*/ 2778125 w 2828925"/>
                    <a:gd name="connsiteY7" fmla="*/ 1781792 h 1831799"/>
                    <a:gd name="connsiteX8" fmla="*/ 2738438 w 2828925"/>
                    <a:gd name="connsiteY8" fmla="*/ 1825448 h 1831799"/>
                    <a:gd name="connsiteX9" fmla="*/ 81756 w 2828925"/>
                    <a:gd name="connsiteY9" fmla="*/ 1831799 h 1831799"/>
                    <a:gd name="connsiteX10" fmla="*/ 53975 w 2828925"/>
                    <a:gd name="connsiteY10" fmla="*/ 1772267 h 1831799"/>
                    <a:gd name="connsiteX11" fmla="*/ 0 w 2828925"/>
                    <a:gd name="connsiteY11" fmla="*/ 127617 h 1831799"/>
                    <a:gd name="connsiteX0" fmla="*/ 0 w 2828925"/>
                    <a:gd name="connsiteY0" fmla="*/ 120650 h 1824832"/>
                    <a:gd name="connsiteX1" fmla="*/ 42279 w 2828925"/>
                    <a:gd name="connsiteY1" fmla="*/ 87640 h 1824832"/>
                    <a:gd name="connsiteX2" fmla="*/ 819150 w 2828925"/>
                    <a:gd name="connsiteY2" fmla="*/ 88900 h 1824832"/>
                    <a:gd name="connsiteX3" fmla="*/ 1909764 w 2828925"/>
                    <a:gd name="connsiteY3" fmla="*/ 92870 h 1824832"/>
                    <a:gd name="connsiteX4" fmla="*/ 2302085 w 2828925"/>
                    <a:gd name="connsiteY4" fmla="*/ 1916 h 1824832"/>
                    <a:gd name="connsiteX5" fmla="*/ 2787650 w 2828925"/>
                    <a:gd name="connsiteY5" fmla="*/ 0 h 1824832"/>
                    <a:gd name="connsiteX6" fmla="*/ 2828925 w 2828925"/>
                    <a:gd name="connsiteY6" fmla="*/ 22225 h 1824832"/>
                    <a:gd name="connsiteX7" fmla="*/ 2778125 w 2828925"/>
                    <a:gd name="connsiteY7" fmla="*/ 1774825 h 1824832"/>
                    <a:gd name="connsiteX8" fmla="*/ 2738438 w 2828925"/>
                    <a:gd name="connsiteY8" fmla="*/ 1818481 h 1824832"/>
                    <a:gd name="connsiteX9" fmla="*/ 81756 w 2828925"/>
                    <a:gd name="connsiteY9" fmla="*/ 1824832 h 1824832"/>
                    <a:gd name="connsiteX10" fmla="*/ 53975 w 2828925"/>
                    <a:gd name="connsiteY10" fmla="*/ 1765300 h 1824832"/>
                    <a:gd name="connsiteX11" fmla="*/ 0 w 2828925"/>
                    <a:gd name="connsiteY11" fmla="*/ 120650 h 1824832"/>
                    <a:gd name="connsiteX0" fmla="*/ 0 w 2828925"/>
                    <a:gd name="connsiteY0" fmla="*/ 120650 h 1824832"/>
                    <a:gd name="connsiteX1" fmla="*/ 42279 w 2828925"/>
                    <a:gd name="connsiteY1" fmla="*/ 87640 h 1824832"/>
                    <a:gd name="connsiteX2" fmla="*/ 819150 w 2828925"/>
                    <a:gd name="connsiteY2" fmla="*/ 88900 h 1824832"/>
                    <a:gd name="connsiteX3" fmla="*/ 1909764 w 2828925"/>
                    <a:gd name="connsiteY3" fmla="*/ 92870 h 1824832"/>
                    <a:gd name="connsiteX4" fmla="*/ 2302085 w 2828925"/>
                    <a:gd name="connsiteY4" fmla="*/ 1916 h 1824832"/>
                    <a:gd name="connsiteX5" fmla="*/ 2787650 w 2828925"/>
                    <a:gd name="connsiteY5" fmla="*/ 0 h 1824832"/>
                    <a:gd name="connsiteX6" fmla="*/ 2828925 w 2828925"/>
                    <a:gd name="connsiteY6" fmla="*/ 22225 h 1824832"/>
                    <a:gd name="connsiteX7" fmla="*/ 2778125 w 2828925"/>
                    <a:gd name="connsiteY7" fmla="*/ 1774825 h 1824832"/>
                    <a:gd name="connsiteX8" fmla="*/ 2738438 w 2828925"/>
                    <a:gd name="connsiteY8" fmla="*/ 1818481 h 1824832"/>
                    <a:gd name="connsiteX9" fmla="*/ 81756 w 2828925"/>
                    <a:gd name="connsiteY9" fmla="*/ 1824832 h 1824832"/>
                    <a:gd name="connsiteX10" fmla="*/ 53975 w 2828925"/>
                    <a:gd name="connsiteY10" fmla="*/ 1765300 h 1824832"/>
                    <a:gd name="connsiteX11" fmla="*/ 0 w 2828925"/>
                    <a:gd name="connsiteY11" fmla="*/ 120650 h 1824832"/>
                    <a:gd name="connsiteX0" fmla="*/ 0 w 2828925"/>
                    <a:gd name="connsiteY0" fmla="*/ 120650 h 1824832"/>
                    <a:gd name="connsiteX1" fmla="*/ 42279 w 2828925"/>
                    <a:gd name="connsiteY1" fmla="*/ 87640 h 1824832"/>
                    <a:gd name="connsiteX2" fmla="*/ 819150 w 2828925"/>
                    <a:gd name="connsiteY2" fmla="*/ 88900 h 1824832"/>
                    <a:gd name="connsiteX3" fmla="*/ 1830408 w 2828925"/>
                    <a:gd name="connsiteY3" fmla="*/ 92870 h 1824832"/>
                    <a:gd name="connsiteX4" fmla="*/ 2302085 w 2828925"/>
                    <a:gd name="connsiteY4" fmla="*/ 1916 h 1824832"/>
                    <a:gd name="connsiteX5" fmla="*/ 2787650 w 2828925"/>
                    <a:gd name="connsiteY5" fmla="*/ 0 h 1824832"/>
                    <a:gd name="connsiteX6" fmla="*/ 2828925 w 2828925"/>
                    <a:gd name="connsiteY6" fmla="*/ 22225 h 1824832"/>
                    <a:gd name="connsiteX7" fmla="*/ 2778125 w 2828925"/>
                    <a:gd name="connsiteY7" fmla="*/ 1774825 h 1824832"/>
                    <a:gd name="connsiteX8" fmla="*/ 2738438 w 2828925"/>
                    <a:gd name="connsiteY8" fmla="*/ 1818481 h 1824832"/>
                    <a:gd name="connsiteX9" fmla="*/ 81756 w 2828925"/>
                    <a:gd name="connsiteY9" fmla="*/ 1824832 h 1824832"/>
                    <a:gd name="connsiteX10" fmla="*/ 53975 w 2828925"/>
                    <a:gd name="connsiteY10" fmla="*/ 1765300 h 1824832"/>
                    <a:gd name="connsiteX11" fmla="*/ 0 w 2828925"/>
                    <a:gd name="connsiteY11" fmla="*/ 120650 h 1824832"/>
                    <a:gd name="connsiteX0" fmla="*/ 0 w 2828925"/>
                    <a:gd name="connsiteY0" fmla="*/ 142979 h 1847161"/>
                    <a:gd name="connsiteX1" fmla="*/ 42279 w 2828925"/>
                    <a:gd name="connsiteY1" fmla="*/ 109969 h 1847161"/>
                    <a:gd name="connsiteX2" fmla="*/ 819150 w 2828925"/>
                    <a:gd name="connsiteY2" fmla="*/ 111229 h 1847161"/>
                    <a:gd name="connsiteX3" fmla="*/ 1830408 w 2828925"/>
                    <a:gd name="connsiteY3" fmla="*/ 115199 h 1847161"/>
                    <a:gd name="connsiteX4" fmla="*/ 2302086 w 2828925"/>
                    <a:gd name="connsiteY4" fmla="*/ 0 h 1847161"/>
                    <a:gd name="connsiteX5" fmla="*/ 2787650 w 2828925"/>
                    <a:gd name="connsiteY5" fmla="*/ 22329 h 1847161"/>
                    <a:gd name="connsiteX6" fmla="*/ 2828925 w 2828925"/>
                    <a:gd name="connsiteY6" fmla="*/ 44554 h 1847161"/>
                    <a:gd name="connsiteX7" fmla="*/ 2778125 w 2828925"/>
                    <a:gd name="connsiteY7" fmla="*/ 1797154 h 1847161"/>
                    <a:gd name="connsiteX8" fmla="*/ 2738438 w 2828925"/>
                    <a:gd name="connsiteY8" fmla="*/ 1840810 h 1847161"/>
                    <a:gd name="connsiteX9" fmla="*/ 81756 w 2828925"/>
                    <a:gd name="connsiteY9" fmla="*/ 1847161 h 1847161"/>
                    <a:gd name="connsiteX10" fmla="*/ 53975 w 2828925"/>
                    <a:gd name="connsiteY10" fmla="*/ 1787629 h 1847161"/>
                    <a:gd name="connsiteX11" fmla="*/ 0 w 2828925"/>
                    <a:gd name="connsiteY11" fmla="*/ 142979 h 1847161"/>
                    <a:gd name="connsiteX0" fmla="*/ 0 w 2828925"/>
                    <a:gd name="connsiteY0" fmla="*/ 142979 h 1847161"/>
                    <a:gd name="connsiteX1" fmla="*/ 42279 w 2828925"/>
                    <a:gd name="connsiteY1" fmla="*/ 109969 h 1847161"/>
                    <a:gd name="connsiteX2" fmla="*/ 819150 w 2828925"/>
                    <a:gd name="connsiteY2" fmla="*/ 111229 h 1847161"/>
                    <a:gd name="connsiteX3" fmla="*/ 1830408 w 2828925"/>
                    <a:gd name="connsiteY3" fmla="*/ 115199 h 1847161"/>
                    <a:gd name="connsiteX4" fmla="*/ 2302086 w 2828925"/>
                    <a:gd name="connsiteY4" fmla="*/ 0 h 1847161"/>
                    <a:gd name="connsiteX5" fmla="*/ 2797570 w 2828925"/>
                    <a:gd name="connsiteY5" fmla="*/ 12631 h 1847161"/>
                    <a:gd name="connsiteX6" fmla="*/ 2828925 w 2828925"/>
                    <a:gd name="connsiteY6" fmla="*/ 44554 h 1847161"/>
                    <a:gd name="connsiteX7" fmla="*/ 2778125 w 2828925"/>
                    <a:gd name="connsiteY7" fmla="*/ 1797154 h 1847161"/>
                    <a:gd name="connsiteX8" fmla="*/ 2738438 w 2828925"/>
                    <a:gd name="connsiteY8" fmla="*/ 1840810 h 1847161"/>
                    <a:gd name="connsiteX9" fmla="*/ 81756 w 2828925"/>
                    <a:gd name="connsiteY9" fmla="*/ 1847161 h 1847161"/>
                    <a:gd name="connsiteX10" fmla="*/ 53975 w 2828925"/>
                    <a:gd name="connsiteY10" fmla="*/ 1787629 h 1847161"/>
                    <a:gd name="connsiteX11" fmla="*/ 0 w 2828925"/>
                    <a:gd name="connsiteY11" fmla="*/ 142979 h 1847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828925" h="1847161">
                      <a:moveTo>
                        <a:pt x="0" y="142979"/>
                      </a:moveTo>
                      <a:cubicBezTo>
                        <a:pt x="14093" y="131976"/>
                        <a:pt x="-5151" y="120972"/>
                        <a:pt x="42279" y="109969"/>
                      </a:cubicBezTo>
                      <a:lnTo>
                        <a:pt x="819150" y="111229"/>
                      </a:lnTo>
                      <a:cubicBezTo>
                        <a:pt x="889793" y="101440"/>
                        <a:pt x="1755001" y="124989"/>
                        <a:pt x="1830408" y="115199"/>
                      </a:cubicBezTo>
                      <a:cubicBezTo>
                        <a:pt x="2033511" y="-4867"/>
                        <a:pt x="1993450" y="5159"/>
                        <a:pt x="2302086" y="0"/>
                      </a:cubicBezTo>
                      <a:lnTo>
                        <a:pt x="2797570" y="12631"/>
                      </a:lnTo>
                      <a:cubicBezTo>
                        <a:pt x="2825616" y="15277"/>
                        <a:pt x="2815167" y="37146"/>
                        <a:pt x="2828925" y="44554"/>
                      </a:cubicBezTo>
                      <a:lnTo>
                        <a:pt x="2778125" y="1797154"/>
                      </a:lnTo>
                      <a:cubicBezTo>
                        <a:pt x="2770451" y="1820437"/>
                        <a:pt x="2788974" y="1841339"/>
                        <a:pt x="2738438" y="1840810"/>
                      </a:cubicBezTo>
                      <a:lnTo>
                        <a:pt x="81756" y="1847161"/>
                      </a:lnTo>
                      <a:cubicBezTo>
                        <a:pt x="60590" y="1822554"/>
                        <a:pt x="53710" y="1809854"/>
                        <a:pt x="53975" y="1787629"/>
                      </a:cubicBezTo>
                      <a:lnTo>
                        <a:pt x="0" y="142979"/>
                      </a:lnTo>
                      <a:close/>
                    </a:path>
                  </a:pathLst>
                </a:custGeom>
                <a:solidFill>
                  <a:srgbClr val="F9D68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86" name="Picture 85">
                  <a:extLst>
                    <a:ext uri="{FF2B5EF4-FFF2-40B4-BE49-F238E27FC236}">
                      <a16:creationId xmlns:a16="http://schemas.microsoft.com/office/drawing/2014/main" id="{A8929AB0-DB37-4581-A84A-2D47883E8F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0739550">
                  <a:off x="3384147" y="4041205"/>
                  <a:ext cx="2567280" cy="1900069"/>
                </a:xfrm>
                <a:prstGeom prst="rect">
                  <a:avLst/>
                </a:prstGeom>
              </p:spPr>
            </p:pic>
            <p:pic>
              <p:nvPicPr>
                <p:cNvPr id="87" name="Picture 86">
                  <a:extLst>
                    <a:ext uri="{FF2B5EF4-FFF2-40B4-BE49-F238E27FC236}">
                      <a16:creationId xmlns:a16="http://schemas.microsoft.com/office/drawing/2014/main" id="{949F9339-2196-473E-B42A-F876DEDC0A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0739550">
                  <a:off x="3444918" y="4129105"/>
                  <a:ext cx="2567280" cy="1900069"/>
                </a:xfrm>
                <a:prstGeom prst="rect">
                  <a:avLst/>
                </a:prstGeom>
              </p:spPr>
            </p:pic>
            <p:pic>
              <p:nvPicPr>
                <p:cNvPr id="88" name="Picture 87">
                  <a:extLst>
                    <a:ext uri="{FF2B5EF4-FFF2-40B4-BE49-F238E27FC236}">
                      <a16:creationId xmlns:a16="http://schemas.microsoft.com/office/drawing/2014/main" id="{584CD68C-CC32-411F-8101-483A23FB46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0739550">
                  <a:off x="3502496" y="4199342"/>
                  <a:ext cx="2567280" cy="1900069"/>
                </a:xfrm>
                <a:prstGeom prst="rect">
                  <a:avLst/>
                </a:prstGeom>
              </p:spPr>
            </p:pic>
            <p:pic>
              <p:nvPicPr>
                <p:cNvPr id="89" name="Picture 88">
                  <a:extLst>
                    <a:ext uri="{FF2B5EF4-FFF2-40B4-BE49-F238E27FC236}">
                      <a16:creationId xmlns:a16="http://schemas.microsoft.com/office/drawing/2014/main" id="{46D4332A-5BD5-4A64-B9D4-3D9B15ED48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0739550">
                  <a:off x="3614157" y="4267050"/>
                  <a:ext cx="2567280" cy="1900069"/>
                </a:xfrm>
                <a:prstGeom prst="rect">
                  <a:avLst/>
                </a:prstGeom>
              </p:spPr>
            </p:pic>
            <p:sp>
              <p:nvSpPr>
                <p:cNvPr id="90" name="Freeform: Shape 53">
                  <a:extLst>
                    <a:ext uri="{FF2B5EF4-FFF2-40B4-BE49-F238E27FC236}">
                      <a16:creationId xmlns:a16="http://schemas.microsoft.com/office/drawing/2014/main" id="{37F62A72-EEC6-4726-99E6-A1D9BB23036A}"/>
                    </a:ext>
                  </a:extLst>
                </p:cNvPr>
                <p:cNvSpPr/>
                <p:nvPr/>
              </p:nvSpPr>
              <p:spPr>
                <a:xfrm>
                  <a:off x="3325734" y="4468803"/>
                  <a:ext cx="2828925" cy="1824832"/>
                </a:xfrm>
                <a:custGeom>
                  <a:avLst/>
                  <a:gdLst>
                    <a:gd name="connsiteX0" fmla="*/ 0 w 2838450"/>
                    <a:gd name="connsiteY0" fmla="*/ 120650 h 1816100"/>
                    <a:gd name="connsiteX1" fmla="*/ 866775 w 2838450"/>
                    <a:gd name="connsiteY1" fmla="*/ 88900 h 1816100"/>
                    <a:gd name="connsiteX2" fmla="*/ 1000125 w 2838450"/>
                    <a:gd name="connsiteY2" fmla="*/ 9525 h 1816100"/>
                    <a:gd name="connsiteX3" fmla="*/ 2797175 w 2838450"/>
                    <a:gd name="connsiteY3" fmla="*/ 0 h 1816100"/>
                    <a:gd name="connsiteX4" fmla="*/ 2838450 w 2838450"/>
                    <a:gd name="connsiteY4" fmla="*/ 28575 h 1816100"/>
                    <a:gd name="connsiteX5" fmla="*/ 2778125 w 2838450"/>
                    <a:gd name="connsiteY5" fmla="*/ 1774825 h 1816100"/>
                    <a:gd name="connsiteX6" fmla="*/ 2733675 w 2838450"/>
                    <a:gd name="connsiteY6" fmla="*/ 1816100 h 1816100"/>
                    <a:gd name="connsiteX7" fmla="*/ 79375 w 2838450"/>
                    <a:gd name="connsiteY7" fmla="*/ 1812925 h 1816100"/>
                    <a:gd name="connsiteX8" fmla="*/ 53975 w 2838450"/>
                    <a:gd name="connsiteY8" fmla="*/ 1765300 h 1816100"/>
                    <a:gd name="connsiteX9" fmla="*/ 0 w 2838450"/>
                    <a:gd name="connsiteY9" fmla="*/ 120650 h 1816100"/>
                    <a:gd name="connsiteX0" fmla="*/ 0 w 2838450"/>
                    <a:gd name="connsiteY0" fmla="*/ 120650 h 1818466"/>
                    <a:gd name="connsiteX1" fmla="*/ 866775 w 2838450"/>
                    <a:gd name="connsiteY1" fmla="*/ 88900 h 1818466"/>
                    <a:gd name="connsiteX2" fmla="*/ 1000125 w 2838450"/>
                    <a:gd name="connsiteY2" fmla="*/ 9525 h 1818466"/>
                    <a:gd name="connsiteX3" fmla="*/ 2797175 w 2838450"/>
                    <a:gd name="connsiteY3" fmla="*/ 0 h 1818466"/>
                    <a:gd name="connsiteX4" fmla="*/ 2838450 w 2838450"/>
                    <a:gd name="connsiteY4" fmla="*/ 28575 h 1818466"/>
                    <a:gd name="connsiteX5" fmla="*/ 2778125 w 2838450"/>
                    <a:gd name="connsiteY5" fmla="*/ 1774825 h 1818466"/>
                    <a:gd name="connsiteX6" fmla="*/ 2733675 w 2838450"/>
                    <a:gd name="connsiteY6" fmla="*/ 1816100 h 1818466"/>
                    <a:gd name="connsiteX7" fmla="*/ 79375 w 2838450"/>
                    <a:gd name="connsiteY7" fmla="*/ 1812925 h 1818466"/>
                    <a:gd name="connsiteX8" fmla="*/ 53975 w 2838450"/>
                    <a:gd name="connsiteY8" fmla="*/ 1765300 h 1818466"/>
                    <a:gd name="connsiteX9" fmla="*/ 0 w 2838450"/>
                    <a:gd name="connsiteY9" fmla="*/ 120650 h 1818466"/>
                    <a:gd name="connsiteX0" fmla="*/ 0 w 2838450"/>
                    <a:gd name="connsiteY0" fmla="*/ 120650 h 1818981"/>
                    <a:gd name="connsiteX1" fmla="*/ 866775 w 2838450"/>
                    <a:gd name="connsiteY1" fmla="*/ 88900 h 1818981"/>
                    <a:gd name="connsiteX2" fmla="*/ 1000125 w 2838450"/>
                    <a:gd name="connsiteY2" fmla="*/ 9525 h 1818981"/>
                    <a:gd name="connsiteX3" fmla="*/ 2797175 w 2838450"/>
                    <a:gd name="connsiteY3" fmla="*/ 0 h 1818981"/>
                    <a:gd name="connsiteX4" fmla="*/ 2838450 w 2838450"/>
                    <a:gd name="connsiteY4" fmla="*/ 28575 h 1818981"/>
                    <a:gd name="connsiteX5" fmla="*/ 2778125 w 2838450"/>
                    <a:gd name="connsiteY5" fmla="*/ 1774825 h 1818981"/>
                    <a:gd name="connsiteX6" fmla="*/ 2733675 w 2838450"/>
                    <a:gd name="connsiteY6" fmla="*/ 1816100 h 1818981"/>
                    <a:gd name="connsiteX7" fmla="*/ 79375 w 2838450"/>
                    <a:gd name="connsiteY7" fmla="*/ 1812925 h 1818981"/>
                    <a:gd name="connsiteX8" fmla="*/ 53975 w 2838450"/>
                    <a:gd name="connsiteY8" fmla="*/ 1765300 h 1818981"/>
                    <a:gd name="connsiteX9" fmla="*/ 0 w 2838450"/>
                    <a:gd name="connsiteY9" fmla="*/ 120650 h 1818981"/>
                    <a:gd name="connsiteX0" fmla="*/ 0 w 2838450"/>
                    <a:gd name="connsiteY0" fmla="*/ 120650 h 1818981"/>
                    <a:gd name="connsiteX1" fmla="*/ 866775 w 2838450"/>
                    <a:gd name="connsiteY1" fmla="*/ 88900 h 1818981"/>
                    <a:gd name="connsiteX2" fmla="*/ 1000125 w 2838450"/>
                    <a:gd name="connsiteY2" fmla="*/ 9525 h 1818981"/>
                    <a:gd name="connsiteX3" fmla="*/ 2797175 w 2838450"/>
                    <a:gd name="connsiteY3" fmla="*/ 0 h 1818981"/>
                    <a:gd name="connsiteX4" fmla="*/ 2838450 w 2838450"/>
                    <a:gd name="connsiteY4" fmla="*/ 28575 h 1818981"/>
                    <a:gd name="connsiteX5" fmla="*/ 2778125 w 2838450"/>
                    <a:gd name="connsiteY5" fmla="*/ 1774825 h 1818981"/>
                    <a:gd name="connsiteX6" fmla="*/ 2733675 w 2838450"/>
                    <a:gd name="connsiteY6" fmla="*/ 1816100 h 1818981"/>
                    <a:gd name="connsiteX7" fmla="*/ 79375 w 2838450"/>
                    <a:gd name="connsiteY7" fmla="*/ 1812925 h 1818981"/>
                    <a:gd name="connsiteX8" fmla="*/ 53975 w 2838450"/>
                    <a:gd name="connsiteY8" fmla="*/ 1765300 h 1818981"/>
                    <a:gd name="connsiteX9" fmla="*/ 0 w 2838450"/>
                    <a:gd name="connsiteY9" fmla="*/ 120650 h 1818981"/>
                    <a:gd name="connsiteX0" fmla="*/ 0 w 2838450"/>
                    <a:gd name="connsiteY0" fmla="*/ 120650 h 1821207"/>
                    <a:gd name="connsiteX1" fmla="*/ 866775 w 2838450"/>
                    <a:gd name="connsiteY1" fmla="*/ 88900 h 1821207"/>
                    <a:gd name="connsiteX2" fmla="*/ 1000125 w 2838450"/>
                    <a:gd name="connsiteY2" fmla="*/ 9525 h 1821207"/>
                    <a:gd name="connsiteX3" fmla="*/ 2797175 w 2838450"/>
                    <a:gd name="connsiteY3" fmla="*/ 0 h 1821207"/>
                    <a:gd name="connsiteX4" fmla="*/ 2838450 w 2838450"/>
                    <a:gd name="connsiteY4" fmla="*/ 28575 h 1821207"/>
                    <a:gd name="connsiteX5" fmla="*/ 2778125 w 2838450"/>
                    <a:gd name="connsiteY5" fmla="*/ 1774825 h 1821207"/>
                    <a:gd name="connsiteX6" fmla="*/ 2738438 w 2838450"/>
                    <a:gd name="connsiteY6" fmla="*/ 1818481 h 1821207"/>
                    <a:gd name="connsiteX7" fmla="*/ 79375 w 2838450"/>
                    <a:gd name="connsiteY7" fmla="*/ 1812925 h 1821207"/>
                    <a:gd name="connsiteX8" fmla="*/ 53975 w 2838450"/>
                    <a:gd name="connsiteY8" fmla="*/ 1765300 h 1821207"/>
                    <a:gd name="connsiteX9" fmla="*/ 0 w 2838450"/>
                    <a:gd name="connsiteY9" fmla="*/ 120650 h 1821207"/>
                    <a:gd name="connsiteX0" fmla="*/ 0 w 2838450"/>
                    <a:gd name="connsiteY0" fmla="*/ 120650 h 1824832"/>
                    <a:gd name="connsiteX1" fmla="*/ 866775 w 2838450"/>
                    <a:gd name="connsiteY1" fmla="*/ 88900 h 1824832"/>
                    <a:gd name="connsiteX2" fmla="*/ 1000125 w 2838450"/>
                    <a:gd name="connsiteY2" fmla="*/ 9525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0650 h 1824832"/>
                    <a:gd name="connsiteX1" fmla="*/ 866775 w 2838450"/>
                    <a:gd name="connsiteY1" fmla="*/ 88900 h 1824832"/>
                    <a:gd name="connsiteX2" fmla="*/ 1000125 w 2838450"/>
                    <a:gd name="connsiteY2" fmla="*/ 9525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0650 h 1824832"/>
                    <a:gd name="connsiteX1" fmla="*/ 866775 w 2838450"/>
                    <a:gd name="connsiteY1" fmla="*/ 88900 h 1824832"/>
                    <a:gd name="connsiteX2" fmla="*/ 1000125 w 2838450"/>
                    <a:gd name="connsiteY2" fmla="*/ 9525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0650 h 1824832"/>
                    <a:gd name="connsiteX1" fmla="*/ 866775 w 2838450"/>
                    <a:gd name="connsiteY1" fmla="*/ 88900 h 1824832"/>
                    <a:gd name="connsiteX2" fmla="*/ 1000125 w 2838450"/>
                    <a:gd name="connsiteY2" fmla="*/ 9525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1000125 w 2838450"/>
                    <a:gd name="connsiteY2" fmla="*/ 9525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1000125 w 2838450"/>
                    <a:gd name="connsiteY2" fmla="*/ 9525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1033463 w 2838450"/>
                    <a:gd name="connsiteY2" fmla="*/ 40481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1033463 w 2838450"/>
                    <a:gd name="connsiteY2" fmla="*/ 40481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945356 w 2838450"/>
                    <a:gd name="connsiteY2" fmla="*/ 30956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3106 h 1827288"/>
                    <a:gd name="connsiteX1" fmla="*/ 819150 w 2838450"/>
                    <a:gd name="connsiteY1" fmla="*/ 91356 h 1827288"/>
                    <a:gd name="connsiteX2" fmla="*/ 945356 w 2838450"/>
                    <a:gd name="connsiteY2" fmla="*/ 33412 h 1827288"/>
                    <a:gd name="connsiteX3" fmla="*/ 2797175 w 2838450"/>
                    <a:gd name="connsiteY3" fmla="*/ 2456 h 1827288"/>
                    <a:gd name="connsiteX4" fmla="*/ 2838450 w 2838450"/>
                    <a:gd name="connsiteY4" fmla="*/ 31031 h 1827288"/>
                    <a:gd name="connsiteX5" fmla="*/ 2778125 w 2838450"/>
                    <a:gd name="connsiteY5" fmla="*/ 1777281 h 1827288"/>
                    <a:gd name="connsiteX6" fmla="*/ 2738438 w 2838450"/>
                    <a:gd name="connsiteY6" fmla="*/ 1820937 h 1827288"/>
                    <a:gd name="connsiteX7" fmla="*/ 81756 w 2838450"/>
                    <a:gd name="connsiteY7" fmla="*/ 1827288 h 1827288"/>
                    <a:gd name="connsiteX8" fmla="*/ 53975 w 2838450"/>
                    <a:gd name="connsiteY8" fmla="*/ 1767756 h 1827288"/>
                    <a:gd name="connsiteX9" fmla="*/ 0 w 2838450"/>
                    <a:gd name="connsiteY9" fmla="*/ 123106 h 1827288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945356 w 2838450"/>
                    <a:gd name="connsiteY2" fmla="*/ 30956 h 1824832"/>
                    <a:gd name="connsiteX3" fmla="*/ 1287672 w 2838450"/>
                    <a:gd name="connsiteY3" fmla="*/ 13822 h 1824832"/>
                    <a:gd name="connsiteX4" fmla="*/ 2797175 w 2838450"/>
                    <a:gd name="connsiteY4" fmla="*/ 0 h 1824832"/>
                    <a:gd name="connsiteX5" fmla="*/ 2838450 w 2838450"/>
                    <a:gd name="connsiteY5" fmla="*/ 28575 h 1824832"/>
                    <a:gd name="connsiteX6" fmla="*/ 2778125 w 2838450"/>
                    <a:gd name="connsiteY6" fmla="*/ 1774825 h 1824832"/>
                    <a:gd name="connsiteX7" fmla="*/ 2738438 w 2838450"/>
                    <a:gd name="connsiteY7" fmla="*/ 1818481 h 1824832"/>
                    <a:gd name="connsiteX8" fmla="*/ 81756 w 2838450"/>
                    <a:gd name="connsiteY8" fmla="*/ 1824832 h 1824832"/>
                    <a:gd name="connsiteX9" fmla="*/ 53975 w 2838450"/>
                    <a:gd name="connsiteY9" fmla="*/ 1765300 h 1824832"/>
                    <a:gd name="connsiteX10" fmla="*/ 0 w 2838450"/>
                    <a:gd name="connsiteY10" fmla="*/ 120650 h 1824832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985838 w 2838450"/>
                    <a:gd name="connsiteY2" fmla="*/ 21431 h 1824832"/>
                    <a:gd name="connsiteX3" fmla="*/ 1287672 w 2838450"/>
                    <a:gd name="connsiteY3" fmla="*/ 13822 h 1824832"/>
                    <a:gd name="connsiteX4" fmla="*/ 2797175 w 2838450"/>
                    <a:gd name="connsiteY4" fmla="*/ 0 h 1824832"/>
                    <a:gd name="connsiteX5" fmla="*/ 2838450 w 2838450"/>
                    <a:gd name="connsiteY5" fmla="*/ 28575 h 1824832"/>
                    <a:gd name="connsiteX6" fmla="*/ 2778125 w 2838450"/>
                    <a:gd name="connsiteY6" fmla="*/ 1774825 h 1824832"/>
                    <a:gd name="connsiteX7" fmla="*/ 2738438 w 2838450"/>
                    <a:gd name="connsiteY7" fmla="*/ 1818481 h 1824832"/>
                    <a:gd name="connsiteX8" fmla="*/ 81756 w 2838450"/>
                    <a:gd name="connsiteY8" fmla="*/ 1824832 h 1824832"/>
                    <a:gd name="connsiteX9" fmla="*/ 53975 w 2838450"/>
                    <a:gd name="connsiteY9" fmla="*/ 1765300 h 1824832"/>
                    <a:gd name="connsiteX10" fmla="*/ 0 w 2838450"/>
                    <a:gd name="connsiteY10" fmla="*/ 120650 h 1824832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985838 w 2838450"/>
                    <a:gd name="connsiteY2" fmla="*/ 21431 h 1824832"/>
                    <a:gd name="connsiteX3" fmla="*/ 1287672 w 2838450"/>
                    <a:gd name="connsiteY3" fmla="*/ 13822 h 1824832"/>
                    <a:gd name="connsiteX4" fmla="*/ 2797175 w 2838450"/>
                    <a:gd name="connsiteY4" fmla="*/ 0 h 1824832"/>
                    <a:gd name="connsiteX5" fmla="*/ 2838450 w 2838450"/>
                    <a:gd name="connsiteY5" fmla="*/ 28575 h 1824832"/>
                    <a:gd name="connsiteX6" fmla="*/ 2778125 w 2838450"/>
                    <a:gd name="connsiteY6" fmla="*/ 1774825 h 1824832"/>
                    <a:gd name="connsiteX7" fmla="*/ 2738438 w 2838450"/>
                    <a:gd name="connsiteY7" fmla="*/ 1818481 h 1824832"/>
                    <a:gd name="connsiteX8" fmla="*/ 81756 w 2838450"/>
                    <a:gd name="connsiteY8" fmla="*/ 1824832 h 1824832"/>
                    <a:gd name="connsiteX9" fmla="*/ 53975 w 2838450"/>
                    <a:gd name="connsiteY9" fmla="*/ 1765300 h 1824832"/>
                    <a:gd name="connsiteX10" fmla="*/ 0 w 2838450"/>
                    <a:gd name="connsiteY10" fmla="*/ 120650 h 1824832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985838 w 2838450"/>
                    <a:gd name="connsiteY2" fmla="*/ 21431 h 1824832"/>
                    <a:gd name="connsiteX3" fmla="*/ 1297197 w 2838450"/>
                    <a:gd name="connsiteY3" fmla="*/ 16204 h 1824832"/>
                    <a:gd name="connsiteX4" fmla="*/ 2797175 w 2838450"/>
                    <a:gd name="connsiteY4" fmla="*/ 0 h 1824832"/>
                    <a:gd name="connsiteX5" fmla="*/ 2838450 w 2838450"/>
                    <a:gd name="connsiteY5" fmla="*/ 28575 h 1824832"/>
                    <a:gd name="connsiteX6" fmla="*/ 2778125 w 2838450"/>
                    <a:gd name="connsiteY6" fmla="*/ 1774825 h 1824832"/>
                    <a:gd name="connsiteX7" fmla="*/ 2738438 w 2838450"/>
                    <a:gd name="connsiteY7" fmla="*/ 1818481 h 1824832"/>
                    <a:gd name="connsiteX8" fmla="*/ 81756 w 2838450"/>
                    <a:gd name="connsiteY8" fmla="*/ 1824832 h 1824832"/>
                    <a:gd name="connsiteX9" fmla="*/ 53975 w 2838450"/>
                    <a:gd name="connsiteY9" fmla="*/ 1765300 h 1824832"/>
                    <a:gd name="connsiteX10" fmla="*/ 0 w 2838450"/>
                    <a:gd name="connsiteY10" fmla="*/ 120650 h 1824832"/>
                    <a:gd name="connsiteX0" fmla="*/ 0 w 2838450"/>
                    <a:gd name="connsiteY0" fmla="*/ 120650 h 1824832"/>
                    <a:gd name="connsiteX1" fmla="*/ 6560 w 2838450"/>
                    <a:gd name="connsiteY1" fmla="*/ 125740 h 1824832"/>
                    <a:gd name="connsiteX2" fmla="*/ 819150 w 2838450"/>
                    <a:gd name="connsiteY2" fmla="*/ 88900 h 1824832"/>
                    <a:gd name="connsiteX3" fmla="*/ 985838 w 2838450"/>
                    <a:gd name="connsiteY3" fmla="*/ 21431 h 1824832"/>
                    <a:gd name="connsiteX4" fmla="*/ 1297197 w 2838450"/>
                    <a:gd name="connsiteY4" fmla="*/ 16204 h 1824832"/>
                    <a:gd name="connsiteX5" fmla="*/ 2797175 w 2838450"/>
                    <a:gd name="connsiteY5" fmla="*/ 0 h 1824832"/>
                    <a:gd name="connsiteX6" fmla="*/ 2838450 w 2838450"/>
                    <a:gd name="connsiteY6" fmla="*/ 28575 h 1824832"/>
                    <a:gd name="connsiteX7" fmla="*/ 2778125 w 2838450"/>
                    <a:gd name="connsiteY7" fmla="*/ 1774825 h 1824832"/>
                    <a:gd name="connsiteX8" fmla="*/ 2738438 w 2838450"/>
                    <a:gd name="connsiteY8" fmla="*/ 1818481 h 1824832"/>
                    <a:gd name="connsiteX9" fmla="*/ 81756 w 2838450"/>
                    <a:gd name="connsiteY9" fmla="*/ 1824832 h 1824832"/>
                    <a:gd name="connsiteX10" fmla="*/ 53975 w 2838450"/>
                    <a:gd name="connsiteY10" fmla="*/ 1765300 h 1824832"/>
                    <a:gd name="connsiteX11" fmla="*/ 0 w 2838450"/>
                    <a:gd name="connsiteY11" fmla="*/ 120650 h 1824832"/>
                    <a:gd name="connsiteX0" fmla="*/ 0 w 2838450"/>
                    <a:gd name="connsiteY0" fmla="*/ 120650 h 1824832"/>
                    <a:gd name="connsiteX1" fmla="*/ 42279 w 2838450"/>
                    <a:gd name="connsiteY1" fmla="*/ 87640 h 1824832"/>
                    <a:gd name="connsiteX2" fmla="*/ 819150 w 2838450"/>
                    <a:gd name="connsiteY2" fmla="*/ 88900 h 1824832"/>
                    <a:gd name="connsiteX3" fmla="*/ 985838 w 2838450"/>
                    <a:gd name="connsiteY3" fmla="*/ 21431 h 1824832"/>
                    <a:gd name="connsiteX4" fmla="*/ 1297197 w 2838450"/>
                    <a:gd name="connsiteY4" fmla="*/ 16204 h 1824832"/>
                    <a:gd name="connsiteX5" fmla="*/ 2797175 w 2838450"/>
                    <a:gd name="connsiteY5" fmla="*/ 0 h 1824832"/>
                    <a:gd name="connsiteX6" fmla="*/ 2838450 w 2838450"/>
                    <a:gd name="connsiteY6" fmla="*/ 28575 h 1824832"/>
                    <a:gd name="connsiteX7" fmla="*/ 2778125 w 2838450"/>
                    <a:gd name="connsiteY7" fmla="*/ 1774825 h 1824832"/>
                    <a:gd name="connsiteX8" fmla="*/ 2738438 w 2838450"/>
                    <a:gd name="connsiteY8" fmla="*/ 1818481 h 1824832"/>
                    <a:gd name="connsiteX9" fmla="*/ 81756 w 2838450"/>
                    <a:gd name="connsiteY9" fmla="*/ 1824832 h 1824832"/>
                    <a:gd name="connsiteX10" fmla="*/ 53975 w 2838450"/>
                    <a:gd name="connsiteY10" fmla="*/ 1765300 h 1824832"/>
                    <a:gd name="connsiteX11" fmla="*/ 0 w 2838450"/>
                    <a:gd name="connsiteY11" fmla="*/ 120650 h 1824832"/>
                    <a:gd name="connsiteX0" fmla="*/ 0 w 2838450"/>
                    <a:gd name="connsiteY0" fmla="*/ 120650 h 1824832"/>
                    <a:gd name="connsiteX1" fmla="*/ 42279 w 2838450"/>
                    <a:gd name="connsiteY1" fmla="*/ 87640 h 1824832"/>
                    <a:gd name="connsiteX2" fmla="*/ 819150 w 2838450"/>
                    <a:gd name="connsiteY2" fmla="*/ 88900 h 1824832"/>
                    <a:gd name="connsiteX3" fmla="*/ 985838 w 2838450"/>
                    <a:gd name="connsiteY3" fmla="*/ 21431 h 1824832"/>
                    <a:gd name="connsiteX4" fmla="*/ 1297197 w 2838450"/>
                    <a:gd name="connsiteY4" fmla="*/ 16204 h 1824832"/>
                    <a:gd name="connsiteX5" fmla="*/ 2797175 w 2838450"/>
                    <a:gd name="connsiteY5" fmla="*/ 0 h 1824832"/>
                    <a:gd name="connsiteX6" fmla="*/ 2838450 w 2838450"/>
                    <a:gd name="connsiteY6" fmla="*/ 28575 h 1824832"/>
                    <a:gd name="connsiteX7" fmla="*/ 2778125 w 2838450"/>
                    <a:gd name="connsiteY7" fmla="*/ 1774825 h 1824832"/>
                    <a:gd name="connsiteX8" fmla="*/ 2738438 w 2838450"/>
                    <a:gd name="connsiteY8" fmla="*/ 1818481 h 1824832"/>
                    <a:gd name="connsiteX9" fmla="*/ 81756 w 2838450"/>
                    <a:gd name="connsiteY9" fmla="*/ 1824832 h 1824832"/>
                    <a:gd name="connsiteX10" fmla="*/ 53975 w 2838450"/>
                    <a:gd name="connsiteY10" fmla="*/ 1765300 h 1824832"/>
                    <a:gd name="connsiteX11" fmla="*/ 0 w 2838450"/>
                    <a:gd name="connsiteY11" fmla="*/ 120650 h 1824832"/>
                    <a:gd name="connsiteX0" fmla="*/ 0 w 2847975"/>
                    <a:gd name="connsiteY0" fmla="*/ 120650 h 1824832"/>
                    <a:gd name="connsiteX1" fmla="*/ 42279 w 2847975"/>
                    <a:gd name="connsiteY1" fmla="*/ 87640 h 1824832"/>
                    <a:gd name="connsiteX2" fmla="*/ 819150 w 2847975"/>
                    <a:gd name="connsiteY2" fmla="*/ 88900 h 1824832"/>
                    <a:gd name="connsiteX3" fmla="*/ 985838 w 2847975"/>
                    <a:gd name="connsiteY3" fmla="*/ 21431 h 1824832"/>
                    <a:gd name="connsiteX4" fmla="*/ 1297197 w 2847975"/>
                    <a:gd name="connsiteY4" fmla="*/ 16204 h 1824832"/>
                    <a:gd name="connsiteX5" fmla="*/ 2797175 w 2847975"/>
                    <a:gd name="connsiteY5" fmla="*/ 0 h 1824832"/>
                    <a:gd name="connsiteX6" fmla="*/ 2847975 w 2847975"/>
                    <a:gd name="connsiteY6" fmla="*/ 15875 h 1824832"/>
                    <a:gd name="connsiteX7" fmla="*/ 2778125 w 2847975"/>
                    <a:gd name="connsiteY7" fmla="*/ 1774825 h 1824832"/>
                    <a:gd name="connsiteX8" fmla="*/ 2738438 w 2847975"/>
                    <a:gd name="connsiteY8" fmla="*/ 1818481 h 1824832"/>
                    <a:gd name="connsiteX9" fmla="*/ 81756 w 2847975"/>
                    <a:gd name="connsiteY9" fmla="*/ 1824832 h 1824832"/>
                    <a:gd name="connsiteX10" fmla="*/ 53975 w 2847975"/>
                    <a:gd name="connsiteY10" fmla="*/ 1765300 h 1824832"/>
                    <a:gd name="connsiteX11" fmla="*/ 0 w 2847975"/>
                    <a:gd name="connsiteY11" fmla="*/ 120650 h 1824832"/>
                    <a:gd name="connsiteX0" fmla="*/ 0 w 2835275"/>
                    <a:gd name="connsiteY0" fmla="*/ 120650 h 1824832"/>
                    <a:gd name="connsiteX1" fmla="*/ 42279 w 2835275"/>
                    <a:gd name="connsiteY1" fmla="*/ 87640 h 1824832"/>
                    <a:gd name="connsiteX2" fmla="*/ 819150 w 2835275"/>
                    <a:gd name="connsiteY2" fmla="*/ 88900 h 1824832"/>
                    <a:gd name="connsiteX3" fmla="*/ 985838 w 2835275"/>
                    <a:gd name="connsiteY3" fmla="*/ 21431 h 1824832"/>
                    <a:gd name="connsiteX4" fmla="*/ 1297197 w 2835275"/>
                    <a:gd name="connsiteY4" fmla="*/ 16204 h 1824832"/>
                    <a:gd name="connsiteX5" fmla="*/ 2797175 w 2835275"/>
                    <a:gd name="connsiteY5" fmla="*/ 0 h 1824832"/>
                    <a:gd name="connsiteX6" fmla="*/ 2835275 w 2835275"/>
                    <a:gd name="connsiteY6" fmla="*/ 15875 h 1824832"/>
                    <a:gd name="connsiteX7" fmla="*/ 2778125 w 2835275"/>
                    <a:gd name="connsiteY7" fmla="*/ 1774825 h 1824832"/>
                    <a:gd name="connsiteX8" fmla="*/ 2738438 w 2835275"/>
                    <a:gd name="connsiteY8" fmla="*/ 1818481 h 1824832"/>
                    <a:gd name="connsiteX9" fmla="*/ 81756 w 2835275"/>
                    <a:gd name="connsiteY9" fmla="*/ 1824832 h 1824832"/>
                    <a:gd name="connsiteX10" fmla="*/ 53975 w 2835275"/>
                    <a:gd name="connsiteY10" fmla="*/ 1765300 h 1824832"/>
                    <a:gd name="connsiteX11" fmla="*/ 0 w 2835275"/>
                    <a:gd name="connsiteY11" fmla="*/ 120650 h 1824832"/>
                    <a:gd name="connsiteX0" fmla="*/ 0 w 2835275"/>
                    <a:gd name="connsiteY0" fmla="*/ 120650 h 1824832"/>
                    <a:gd name="connsiteX1" fmla="*/ 42279 w 2835275"/>
                    <a:gd name="connsiteY1" fmla="*/ 87640 h 1824832"/>
                    <a:gd name="connsiteX2" fmla="*/ 819150 w 2835275"/>
                    <a:gd name="connsiteY2" fmla="*/ 88900 h 1824832"/>
                    <a:gd name="connsiteX3" fmla="*/ 985838 w 2835275"/>
                    <a:gd name="connsiteY3" fmla="*/ 21431 h 1824832"/>
                    <a:gd name="connsiteX4" fmla="*/ 1297197 w 2835275"/>
                    <a:gd name="connsiteY4" fmla="*/ 16204 h 1824832"/>
                    <a:gd name="connsiteX5" fmla="*/ 2787650 w 2835275"/>
                    <a:gd name="connsiteY5" fmla="*/ 0 h 1824832"/>
                    <a:gd name="connsiteX6" fmla="*/ 2835275 w 2835275"/>
                    <a:gd name="connsiteY6" fmla="*/ 15875 h 1824832"/>
                    <a:gd name="connsiteX7" fmla="*/ 2778125 w 2835275"/>
                    <a:gd name="connsiteY7" fmla="*/ 1774825 h 1824832"/>
                    <a:gd name="connsiteX8" fmla="*/ 2738438 w 2835275"/>
                    <a:gd name="connsiteY8" fmla="*/ 1818481 h 1824832"/>
                    <a:gd name="connsiteX9" fmla="*/ 81756 w 2835275"/>
                    <a:gd name="connsiteY9" fmla="*/ 1824832 h 1824832"/>
                    <a:gd name="connsiteX10" fmla="*/ 53975 w 2835275"/>
                    <a:gd name="connsiteY10" fmla="*/ 1765300 h 1824832"/>
                    <a:gd name="connsiteX11" fmla="*/ 0 w 2835275"/>
                    <a:gd name="connsiteY11" fmla="*/ 120650 h 1824832"/>
                    <a:gd name="connsiteX0" fmla="*/ 0 w 2806700"/>
                    <a:gd name="connsiteY0" fmla="*/ 120650 h 1824832"/>
                    <a:gd name="connsiteX1" fmla="*/ 42279 w 2806700"/>
                    <a:gd name="connsiteY1" fmla="*/ 87640 h 1824832"/>
                    <a:gd name="connsiteX2" fmla="*/ 819150 w 2806700"/>
                    <a:gd name="connsiteY2" fmla="*/ 88900 h 1824832"/>
                    <a:gd name="connsiteX3" fmla="*/ 985838 w 2806700"/>
                    <a:gd name="connsiteY3" fmla="*/ 21431 h 1824832"/>
                    <a:gd name="connsiteX4" fmla="*/ 1297197 w 2806700"/>
                    <a:gd name="connsiteY4" fmla="*/ 16204 h 1824832"/>
                    <a:gd name="connsiteX5" fmla="*/ 2787650 w 2806700"/>
                    <a:gd name="connsiteY5" fmla="*/ 0 h 1824832"/>
                    <a:gd name="connsiteX6" fmla="*/ 2806700 w 2806700"/>
                    <a:gd name="connsiteY6" fmla="*/ 19050 h 1824832"/>
                    <a:gd name="connsiteX7" fmla="*/ 2778125 w 2806700"/>
                    <a:gd name="connsiteY7" fmla="*/ 1774825 h 1824832"/>
                    <a:gd name="connsiteX8" fmla="*/ 2738438 w 2806700"/>
                    <a:gd name="connsiteY8" fmla="*/ 1818481 h 1824832"/>
                    <a:gd name="connsiteX9" fmla="*/ 81756 w 2806700"/>
                    <a:gd name="connsiteY9" fmla="*/ 1824832 h 1824832"/>
                    <a:gd name="connsiteX10" fmla="*/ 53975 w 2806700"/>
                    <a:gd name="connsiteY10" fmla="*/ 1765300 h 1824832"/>
                    <a:gd name="connsiteX11" fmla="*/ 0 w 2806700"/>
                    <a:gd name="connsiteY11" fmla="*/ 120650 h 1824832"/>
                    <a:gd name="connsiteX0" fmla="*/ 0 w 2825750"/>
                    <a:gd name="connsiteY0" fmla="*/ 120650 h 1824832"/>
                    <a:gd name="connsiteX1" fmla="*/ 42279 w 2825750"/>
                    <a:gd name="connsiteY1" fmla="*/ 87640 h 1824832"/>
                    <a:gd name="connsiteX2" fmla="*/ 819150 w 2825750"/>
                    <a:gd name="connsiteY2" fmla="*/ 88900 h 1824832"/>
                    <a:gd name="connsiteX3" fmla="*/ 985838 w 2825750"/>
                    <a:gd name="connsiteY3" fmla="*/ 21431 h 1824832"/>
                    <a:gd name="connsiteX4" fmla="*/ 1297197 w 2825750"/>
                    <a:gd name="connsiteY4" fmla="*/ 16204 h 1824832"/>
                    <a:gd name="connsiteX5" fmla="*/ 2787650 w 2825750"/>
                    <a:gd name="connsiteY5" fmla="*/ 0 h 1824832"/>
                    <a:gd name="connsiteX6" fmla="*/ 2825750 w 2825750"/>
                    <a:gd name="connsiteY6" fmla="*/ 38100 h 1824832"/>
                    <a:gd name="connsiteX7" fmla="*/ 2778125 w 2825750"/>
                    <a:gd name="connsiteY7" fmla="*/ 1774825 h 1824832"/>
                    <a:gd name="connsiteX8" fmla="*/ 2738438 w 2825750"/>
                    <a:gd name="connsiteY8" fmla="*/ 1818481 h 1824832"/>
                    <a:gd name="connsiteX9" fmla="*/ 81756 w 2825750"/>
                    <a:gd name="connsiteY9" fmla="*/ 1824832 h 1824832"/>
                    <a:gd name="connsiteX10" fmla="*/ 53975 w 2825750"/>
                    <a:gd name="connsiteY10" fmla="*/ 1765300 h 1824832"/>
                    <a:gd name="connsiteX11" fmla="*/ 0 w 2825750"/>
                    <a:gd name="connsiteY11" fmla="*/ 120650 h 1824832"/>
                    <a:gd name="connsiteX0" fmla="*/ 0 w 2828925"/>
                    <a:gd name="connsiteY0" fmla="*/ 120650 h 1824832"/>
                    <a:gd name="connsiteX1" fmla="*/ 42279 w 2828925"/>
                    <a:gd name="connsiteY1" fmla="*/ 87640 h 1824832"/>
                    <a:gd name="connsiteX2" fmla="*/ 819150 w 2828925"/>
                    <a:gd name="connsiteY2" fmla="*/ 88900 h 1824832"/>
                    <a:gd name="connsiteX3" fmla="*/ 985838 w 2828925"/>
                    <a:gd name="connsiteY3" fmla="*/ 21431 h 1824832"/>
                    <a:gd name="connsiteX4" fmla="*/ 1297197 w 2828925"/>
                    <a:gd name="connsiteY4" fmla="*/ 16204 h 1824832"/>
                    <a:gd name="connsiteX5" fmla="*/ 2787650 w 2828925"/>
                    <a:gd name="connsiteY5" fmla="*/ 0 h 1824832"/>
                    <a:gd name="connsiteX6" fmla="*/ 2828925 w 2828925"/>
                    <a:gd name="connsiteY6" fmla="*/ 22225 h 1824832"/>
                    <a:gd name="connsiteX7" fmla="*/ 2778125 w 2828925"/>
                    <a:gd name="connsiteY7" fmla="*/ 1774825 h 1824832"/>
                    <a:gd name="connsiteX8" fmla="*/ 2738438 w 2828925"/>
                    <a:gd name="connsiteY8" fmla="*/ 1818481 h 1824832"/>
                    <a:gd name="connsiteX9" fmla="*/ 81756 w 2828925"/>
                    <a:gd name="connsiteY9" fmla="*/ 1824832 h 1824832"/>
                    <a:gd name="connsiteX10" fmla="*/ 53975 w 2828925"/>
                    <a:gd name="connsiteY10" fmla="*/ 1765300 h 1824832"/>
                    <a:gd name="connsiteX11" fmla="*/ 0 w 2828925"/>
                    <a:gd name="connsiteY11" fmla="*/ 120650 h 1824832"/>
                    <a:gd name="connsiteX0" fmla="*/ 0 w 2828925"/>
                    <a:gd name="connsiteY0" fmla="*/ 120650 h 1824832"/>
                    <a:gd name="connsiteX1" fmla="*/ 42279 w 2828925"/>
                    <a:gd name="connsiteY1" fmla="*/ 87640 h 1824832"/>
                    <a:gd name="connsiteX2" fmla="*/ 819150 w 2828925"/>
                    <a:gd name="connsiteY2" fmla="*/ 88900 h 1824832"/>
                    <a:gd name="connsiteX3" fmla="*/ 985838 w 2828925"/>
                    <a:gd name="connsiteY3" fmla="*/ 21431 h 1824832"/>
                    <a:gd name="connsiteX4" fmla="*/ 1297197 w 2828925"/>
                    <a:gd name="connsiteY4" fmla="*/ 16204 h 1824832"/>
                    <a:gd name="connsiteX5" fmla="*/ 2787650 w 2828925"/>
                    <a:gd name="connsiteY5" fmla="*/ 0 h 1824832"/>
                    <a:gd name="connsiteX6" fmla="*/ 2828925 w 2828925"/>
                    <a:gd name="connsiteY6" fmla="*/ 22225 h 1824832"/>
                    <a:gd name="connsiteX7" fmla="*/ 2778125 w 2828925"/>
                    <a:gd name="connsiteY7" fmla="*/ 1774825 h 1824832"/>
                    <a:gd name="connsiteX8" fmla="*/ 2738438 w 2828925"/>
                    <a:gd name="connsiteY8" fmla="*/ 1818481 h 1824832"/>
                    <a:gd name="connsiteX9" fmla="*/ 81756 w 2828925"/>
                    <a:gd name="connsiteY9" fmla="*/ 1824832 h 1824832"/>
                    <a:gd name="connsiteX10" fmla="*/ 53975 w 2828925"/>
                    <a:gd name="connsiteY10" fmla="*/ 1765300 h 1824832"/>
                    <a:gd name="connsiteX11" fmla="*/ 0 w 2828925"/>
                    <a:gd name="connsiteY11" fmla="*/ 120650 h 1824832"/>
                    <a:gd name="connsiteX0" fmla="*/ 0 w 2828925"/>
                    <a:gd name="connsiteY0" fmla="*/ 120650 h 1824832"/>
                    <a:gd name="connsiteX1" fmla="*/ 42279 w 2828925"/>
                    <a:gd name="connsiteY1" fmla="*/ 87640 h 1824832"/>
                    <a:gd name="connsiteX2" fmla="*/ 819150 w 2828925"/>
                    <a:gd name="connsiteY2" fmla="*/ 88900 h 1824832"/>
                    <a:gd name="connsiteX3" fmla="*/ 985838 w 2828925"/>
                    <a:gd name="connsiteY3" fmla="*/ 21431 h 1824832"/>
                    <a:gd name="connsiteX4" fmla="*/ 1297197 w 2828925"/>
                    <a:gd name="connsiteY4" fmla="*/ 16204 h 1824832"/>
                    <a:gd name="connsiteX5" fmla="*/ 2787650 w 2828925"/>
                    <a:gd name="connsiteY5" fmla="*/ 0 h 1824832"/>
                    <a:gd name="connsiteX6" fmla="*/ 2828925 w 2828925"/>
                    <a:gd name="connsiteY6" fmla="*/ 22225 h 1824832"/>
                    <a:gd name="connsiteX7" fmla="*/ 2778125 w 2828925"/>
                    <a:gd name="connsiteY7" fmla="*/ 1774825 h 1824832"/>
                    <a:gd name="connsiteX8" fmla="*/ 2738438 w 2828925"/>
                    <a:gd name="connsiteY8" fmla="*/ 1818481 h 1824832"/>
                    <a:gd name="connsiteX9" fmla="*/ 81756 w 2828925"/>
                    <a:gd name="connsiteY9" fmla="*/ 1824832 h 1824832"/>
                    <a:gd name="connsiteX10" fmla="*/ 53975 w 2828925"/>
                    <a:gd name="connsiteY10" fmla="*/ 1765300 h 1824832"/>
                    <a:gd name="connsiteX11" fmla="*/ 0 w 2828925"/>
                    <a:gd name="connsiteY11" fmla="*/ 120650 h 1824832"/>
                    <a:gd name="connsiteX0" fmla="*/ 0 w 2828925"/>
                    <a:gd name="connsiteY0" fmla="*/ 120650 h 1824832"/>
                    <a:gd name="connsiteX1" fmla="*/ 42279 w 2828925"/>
                    <a:gd name="connsiteY1" fmla="*/ 87640 h 1824832"/>
                    <a:gd name="connsiteX2" fmla="*/ 819150 w 2828925"/>
                    <a:gd name="connsiteY2" fmla="*/ 88900 h 1824832"/>
                    <a:gd name="connsiteX3" fmla="*/ 985838 w 2828925"/>
                    <a:gd name="connsiteY3" fmla="*/ 21431 h 1824832"/>
                    <a:gd name="connsiteX4" fmla="*/ 1297197 w 2828925"/>
                    <a:gd name="connsiteY4" fmla="*/ 16204 h 1824832"/>
                    <a:gd name="connsiteX5" fmla="*/ 2787650 w 2828925"/>
                    <a:gd name="connsiteY5" fmla="*/ 0 h 1824832"/>
                    <a:gd name="connsiteX6" fmla="*/ 2828925 w 2828925"/>
                    <a:gd name="connsiteY6" fmla="*/ 22225 h 1824832"/>
                    <a:gd name="connsiteX7" fmla="*/ 2778125 w 2828925"/>
                    <a:gd name="connsiteY7" fmla="*/ 1774825 h 1824832"/>
                    <a:gd name="connsiteX8" fmla="*/ 2738438 w 2828925"/>
                    <a:gd name="connsiteY8" fmla="*/ 1818481 h 1824832"/>
                    <a:gd name="connsiteX9" fmla="*/ 81756 w 2828925"/>
                    <a:gd name="connsiteY9" fmla="*/ 1824832 h 1824832"/>
                    <a:gd name="connsiteX10" fmla="*/ 53975 w 2828925"/>
                    <a:gd name="connsiteY10" fmla="*/ 1765300 h 1824832"/>
                    <a:gd name="connsiteX11" fmla="*/ 0 w 2828925"/>
                    <a:gd name="connsiteY11" fmla="*/ 120650 h 1824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828925" h="1824832">
                      <a:moveTo>
                        <a:pt x="0" y="120650"/>
                      </a:moveTo>
                      <a:cubicBezTo>
                        <a:pt x="14093" y="109647"/>
                        <a:pt x="-5151" y="98643"/>
                        <a:pt x="42279" y="87640"/>
                      </a:cubicBezTo>
                      <a:lnTo>
                        <a:pt x="819150" y="88900"/>
                      </a:lnTo>
                      <a:cubicBezTo>
                        <a:pt x="889793" y="79111"/>
                        <a:pt x="910431" y="31221"/>
                        <a:pt x="985838" y="21431"/>
                      </a:cubicBezTo>
                      <a:cubicBezTo>
                        <a:pt x="1060353" y="6140"/>
                        <a:pt x="988561" y="21363"/>
                        <a:pt x="1297197" y="16204"/>
                      </a:cubicBezTo>
                      <a:lnTo>
                        <a:pt x="2787650" y="0"/>
                      </a:lnTo>
                      <a:cubicBezTo>
                        <a:pt x="2815696" y="2646"/>
                        <a:pt x="2815167" y="14817"/>
                        <a:pt x="2828925" y="22225"/>
                      </a:cubicBezTo>
                      <a:lnTo>
                        <a:pt x="2778125" y="1774825"/>
                      </a:lnTo>
                      <a:cubicBezTo>
                        <a:pt x="2770451" y="1798108"/>
                        <a:pt x="2788974" y="1819010"/>
                        <a:pt x="2738438" y="1818481"/>
                      </a:cubicBezTo>
                      <a:lnTo>
                        <a:pt x="81756" y="1824832"/>
                      </a:lnTo>
                      <a:cubicBezTo>
                        <a:pt x="60590" y="1800225"/>
                        <a:pt x="53710" y="1787525"/>
                        <a:pt x="53975" y="1765300"/>
                      </a:cubicBezTo>
                      <a:lnTo>
                        <a:pt x="0" y="120650"/>
                      </a:lnTo>
                      <a:close/>
                    </a:path>
                  </a:pathLst>
                </a:custGeom>
                <a:solidFill>
                  <a:srgbClr val="F9D68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217A541A-0C91-46DD-8435-E2FD23DA3CE3}"/>
                  </a:ext>
                </a:extLst>
              </p:cNvPr>
              <p:cNvGrpSpPr/>
              <p:nvPr/>
            </p:nvGrpSpPr>
            <p:grpSpPr>
              <a:xfrm rot="78648" flipH="1">
                <a:off x="5319190" y="2304785"/>
                <a:ext cx="200743" cy="566630"/>
                <a:chOff x="4247772" y="4559460"/>
                <a:chExt cx="750351" cy="1030809"/>
              </a:xfrm>
            </p:grpSpPr>
            <p:sp>
              <p:nvSpPr>
                <p:cNvPr id="83" name="Freeform: Shape 44">
                  <a:extLst>
                    <a:ext uri="{FF2B5EF4-FFF2-40B4-BE49-F238E27FC236}">
                      <a16:creationId xmlns:a16="http://schemas.microsoft.com/office/drawing/2014/main" id="{58F5C96D-89BF-4ABB-9028-645C51F93337}"/>
                    </a:ext>
                  </a:extLst>
                </p:cNvPr>
                <p:cNvSpPr/>
                <p:nvPr/>
              </p:nvSpPr>
              <p:spPr>
                <a:xfrm>
                  <a:off x="4609925" y="4760426"/>
                  <a:ext cx="388198" cy="580940"/>
                </a:xfrm>
                <a:custGeom>
                  <a:avLst/>
                  <a:gdLst>
                    <a:gd name="connsiteX0" fmla="*/ 0 w 579120"/>
                    <a:gd name="connsiteY0" fmla="*/ 2110740 h 2110740"/>
                    <a:gd name="connsiteX1" fmla="*/ 579120 w 579120"/>
                    <a:gd name="connsiteY1" fmla="*/ 731520 h 2110740"/>
                    <a:gd name="connsiteX2" fmla="*/ 266700 w 579120"/>
                    <a:gd name="connsiteY2" fmla="*/ 0 h 2110740"/>
                    <a:gd name="connsiteX3" fmla="*/ 0 w 579120"/>
                    <a:gd name="connsiteY3" fmla="*/ 2110740 h 2110740"/>
                    <a:gd name="connsiteX0" fmla="*/ 0 w 1217295"/>
                    <a:gd name="connsiteY0" fmla="*/ 2110740 h 2110740"/>
                    <a:gd name="connsiteX1" fmla="*/ 1217295 w 1217295"/>
                    <a:gd name="connsiteY1" fmla="*/ 175895 h 2110740"/>
                    <a:gd name="connsiteX2" fmla="*/ 266700 w 1217295"/>
                    <a:gd name="connsiteY2" fmla="*/ 0 h 2110740"/>
                    <a:gd name="connsiteX3" fmla="*/ 0 w 1217295"/>
                    <a:gd name="connsiteY3" fmla="*/ 2110740 h 2110740"/>
                    <a:gd name="connsiteX0" fmla="*/ 0 w 1217295"/>
                    <a:gd name="connsiteY0" fmla="*/ 2123440 h 2123440"/>
                    <a:gd name="connsiteX1" fmla="*/ 1217295 w 1217295"/>
                    <a:gd name="connsiteY1" fmla="*/ 188595 h 2123440"/>
                    <a:gd name="connsiteX2" fmla="*/ 225425 w 1217295"/>
                    <a:gd name="connsiteY2" fmla="*/ 0 h 2123440"/>
                    <a:gd name="connsiteX3" fmla="*/ 0 w 1217295"/>
                    <a:gd name="connsiteY3" fmla="*/ 2123440 h 2123440"/>
                    <a:gd name="connsiteX0" fmla="*/ 355600 w 991870"/>
                    <a:gd name="connsiteY0" fmla="*/ 631190 h 631190"/>
                    <a:gd name="connsiteX1" fmla="*/ 991870 w 991870"/>
                    <a:gd name="connsiteY1" fmla="*/ 188595 h 631190"/>
                    <a:gd name="connsiteX2" fmla="*/ 0 w 991870"/>
                    <a:gd name="connsiteY2" fmla="*/ 0 h 631190"/>
                    <a:gd name="connsiteX3" fmla="*/ 355600 w 991870"/>
                    <a:gd name="connsiteY3" fmla="*/ 631190 h 631190"/>
                    <a:gd name="connsiteX0" fmla="*/ 60325 w 991870"/>
                    <a:gd name="connsiteY0" fmla="*/ 786765 h 786765"/>
                    <a:gd name="connsiteX1" fmla="*/ 991870 w 991870"/>
                    <a:gd name="connsiteY1" fmla="*/ 188595 h 786765"/>
                    <a:gd name="connsiteX2" fmla="*/ 0 w 991870"/>
                    <a:gd name="connsiteY2" fmla="*/ 0 h 786765"/>
                    <a:gd name="connsiteX3" fmla="*/ 60325 w 991870"/>
                    <a:gd name="connsiteY3" fmla="*/ 786765 h 786765"/>
                    <a:gd name="connsiteX0" fmla="*/ 69850 w 991870"/>
                    <a:gd name="connsiteY0" fmla="*/ 810577 h 810577"/>
                    <a:gd name="connsiteX1" fmla="*/ 991870 w 991870"/>
                    <a:gd name="connsiteY1" fmla="*/ 188595 h 810577"/>
                    <a:gd name="connsiteX2" fmla="*/ 0 w 991870"/>
                    <a:gd name="connsiteY2" fmla="*/ 0 h 810577"/>
                    <a:gd name="connsiteX3" fmla="*/ 69850 w 991870"/>
                    <a:gd name="connsiteY3" fmla="*/ 810577 h 810577"/>
                    <a:gd name="connsiteX0" fmla="*/ 69850 w 991870"/>
                    <a:gd name="connsiteY0" fmla="*/ 810577 h 810577"/>
                    <a:gd name="connsiteX1" fmla="*/ 991870 w 991870"/>
                    <a:gd name="connsiteY1" fmla="*/ 188595 h 810577"/>
                    <a:gd name="connsiteX2" fmla="*/ 0 w 991870"/>
                    <a:gd name="connsiteY2" fmla="*/ 0 h 810577"/>
                    <a:gd name="connsiteX3" fmla="*/ 69850 w 991870"/>
                    <a:gd name="connsiteY3" fmla="*/ 810577 h 810577"/>
                    <a:gd name="connsiteX0" fmla="*/ 69850 w 1001395"/>
                    <a:gd name="connsiteY0" fmla="*/ 810577 h 810577"/>
                    <a:gd name="connsiteX1" fmla="*/ 1001395 w 1001395"/>
                    <a:gd name="connsiteY1" fmla="*/ 198120 h 810577"/>
                    <a:gd name="connsiteX2" fmla="*/ 0 w 1001395"/>
                    <a:gd name="connsiteY2" fmla="*/ 0 h 810577"/>
                    <a:gd name="connsiteX3" fmla="*/ 69850 w 1001395"/>
                    <a:gd name="connsiteY3" fmla="*/ 810577 h 810577"/>
                    <a:gd name="connsiteX0" fmla="*/ 57944 w 989489"/>
                    <a:gd name="connsiteY0" fmla="*/ 810577 h 810577"/>
                    <a:gd name="connsiteX1" fmla="*/ 989489 w 989489"/>
                    <a:gd name="connsiteY1" fmla="*/ 198120 h 810577"/>
                    <a:gd name="connsiteX2" fmla="*/ 0 w 989489"/>
                    <a:gd name="connsiteY2" fmla="*/ 0 h 810577"/>
                    <a:gd name="connsiteX3" fmla="*/ 57944 w 989489"/>
                    <a:gd name="connsiteY3" fmla="*/ 810577 h 810577"/>
                    <a:gd name="connsiteX0" fmla="*/ 57944 w 541646"/>
                    <a:gd name="connsiteY0" fmla="*/ 810577 h 810577"/>
                    <a:gd name="connsiteX1" fmla="*/ 541646 w 541646"/>
                    <a:gd name="connsiteY1" fmla="*/ 54460 h 810577"/>
                    <a:gd name="connsiteX2" fmla="*/ 0 w 541646"/>
                    <a:gd name="connsiteY2" fmla="*/ 0 h 810577"/>
                    <a:gd name="connsiteX3" fmla="*/ 57944 w 541646"/>
                    <a:gd name="connsiteY3" fmla="*/ 810577 h 810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1646" h="810577">
                      <a:moveTo>
                        <a:pt x="57944" y="810577"/>
                      </a:moveTo>
                      <a:lnTo>
                        <a:pt x="541646" y="54460"/>
                      </a:lnTo>
                      <a:lnTo>
                        <a:pt x="0" y="0"/>
                      </a:lnTo>
                      <a:lnTo>
                        <a:pt x="57944" y="810577"/>
                      </a:lnTo>
                      <a:close/>
                    </a:path>
                  </a:pathLst>
                </a:custGeom>
                <a:solidFill>
                  <a:srgbClr val="9E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: Shape 45">
                  <a:extLst>
                    <a:ext uri="{FF2B5EF4-FFF2-40B4-BE49-F238E27FC236}">
                      <a16:creationId xmlns:a16="http://schemas.microsoft.com/office/drawing/2014/main" id="{0AAD0449-C5E1-49BF-B4A5-0F66B3F07042}"/>
                    </a:ext>
                  </a:extLst>
                </p:cNvPr>
                <p:cNvSpPr/>
                <p:nvPr/>
              </p:nvSpPr>
              <p:spPr>
                <a:xfrm>
                  <a:off x="4247772" y="4559460"/>
                  <a:ext cx="360669" cy="1030809"/>
                </a:xfrm>
                <a:custGeom>
                  <a:avLst/>
                  <a:gdLst>
                    <a:gd name="connsiteX0" fmla="*/ 0 w 579120"/>
                    <a:gd name="connsiteY0" fmla="*/ 2110740 h 2110740"/>
                    <a:gd name="connsiteX1" fmla="*/ 579120 w 579120"/>
                    <a:gd name="connsiteY1" fmla="*/ 731520 h 2110740"/>
                    <a:gd name="connsiteX2" fmla="*/ 266700 w 579120"/>
                    <a:gd name="connsiteY2" fmla="*/ 0 h 2110740"/>
                    <a:gd name="connsiteX3" fmla="*/ 0 w 579120"/>
                    <a:gd name="connsiteY3" fmla="*/ 2110740 h 2110740"/>
                    <a:gd name="connsiteX0" fmla="*/ 0 w 1217295"/>
                    <a:gd name="connsiteY0" fmla="*/ 2110740 h 2110740"/>
                    <a:gd name="connsiteX1" fmla="*/ 1217295 w 1217295"/>
                    <a:gd name="connsiteY1" fmla="*/ 175895 h 2110740"/>
                    <a:gd name="connsiteX2" fmla="*/ 266700 w 1217295"/>
                    <a:gd name="connsiteY2" fmla="*/ 0 h 2110740"/>
                    <a:gd name="connsiteX3" fmla="*/ 0 w 1217295"/>
                    <a:gd name="connsiteY3" fmla="*/ 2110740 h 2110740"/>
                    <a:gd name="connsiteX0" fmla="*/ 0 w 1217295"/>
                    <a:gd name="connsiteY0" fmla="*/ 2123440 h 2123440"/>
                    <a:gd name="connsiteX1" fmla="*/ 1217295 w 1217295"/>
                    <a:gd name="connsiteY1" fmla="*/ 188595 h 2123440"/>
                    <a:gd name="connsiteX2" fmla="*/ 225425 w 1217295"/>
                    <a:gd name="connsiteY2" fmla="*/ 0 h 2123440"/>
                    <a:gd name="connsiteX3" fmla="*/ 0 w 1217295"/>
                    <a:gd name="connsiteY3" fmla="*/ 2123440 h 2123440"/>
                    <a:gd name="connsiteX0" fmla="*/ 355600 w 991870"/>
                    <a:gd name="connsiteY0" fmla="*/ 631190 h 631190"/>
                    <a:gd name="connsiteX1" fmla="*/ 991870 w 991870"/>
                    <a:gd name="connsiteY1" fmla="*/ 188595 h 631190"/>
                    <a:gd name="connsiteX2" fmla="*/ 0 w 991870"/>
                    <a:gd name="connsiteY2" fmla="*/ 0 h 631190"/>
                    <a:gd name="connsiteX3" fmla="*/ 355600 w 991870"/>
                    <a:gd name="connsiteY3" fmla="*/ 631190 h 631190"/>
                    <a:gd name="connsiteX0" fmla="*/ 60325 w 991870"/>
                    <a:gd name="connsiteY0" fmla="*/ 786765 h 786765"/>
                    <a:gd name="connsiteX1" fmla="*/ 991870 w 991870"/>
                    <a:gd name="connsiteY1" fmla="*/ 188595 h 786765"/>
                    <a:gd name="connsiteX2" fmla="*/ 0 w 991870"/>
                    <a:gd name="connsiteY2" fmla="*/ 0 h 786765"/>
                    <a:gd name="connsiteX3" fmla="*/ 60325 w 991870"/>
                    <a:gd name="connsiteY3" fmla="*/ 786765 h 786765"/>
                    <a:gd name="connsiteX0" fmla="*/ 60325 w 420370"/>
                    <a:gd name="connsiteY0" fmla="*/ 786765 h 786765"/>
                    <a:gd name="connsiteX1" fmla="*/ 420370 w 420370"/>
                    <a:gd name="connsiteY1" fmla="*/ 569595 h 786765"/>
                    <a:gd name="connsiteX2" fmla="*/ 0 w 420370"/>
                    <a:gd name="connsiteY2" fmla="*/ 0 h 786765"/>
                    <a:gd name="connsiteX3" fmla="*/ 60325 w 420370"/>
                    <a:gd name="connsiteY3" fmla="*/ 786765 h 786765"/>
                    <a:gd name="connsiteX0" fmla="*/ 493712 w 493712"/>
                    <a:gd name="connsiteY0" fmla="*/ 1367790 h 1367790"/>
                    <a:gd name="connsiteX1" fmla="*/ 420370 w 493712"/>
                    <a:gd name="connsiteY1" fmla="*/ 569595 h 1367790"/>
                    <a:gd name="connsiteX2" fmla="*/ 0 w 493712"/>
                    <a:gd name="connsiteY2" fmla="*/ 0 h 1367790"/>
                    <a:gd name="connsiteX3" fmla="*/ 493712 w 493712"/>
                    <a:gd name="connsiteY3" fmla="*/ 1367790 h 1367790"/>
                    <a:gd name="connsiteX0" fmla="*/ 493712 w 493712"/>
                    <a:gd name="connsiteY0" fmla="*/ 1367790 h 1428749"/>
                    <a:gd name="connsiteX1" fmla="*/ 420370 w 493712"/>
                    <a:gd name="connsiteY1" fmla="*/ 569595 h 1428749"/>
                    <a:gd name="connsiteX2" fmla="*/ 0 w 493712"/>
                    <a:gd name="connsiteY2" fmla="*/ 0 h 1428749"/>
                    <a:gd name="connsiteX3" fmla="*/ 384948 w 493712"/>
                    <a:gd name="connsiteY3" fmla="*/ 1428749 h 1428749"/>
                    <a:gd name="connsiteX4" fmla="*/ 493712 w 493712"/>
                    <a:gd name="connsiteY4" fmla="*/ 1367790 h 1428749"/>
                    <a:gd name="connsiteX0" fmla="*/ 522287 w 522287"/>
                    <a:gd name="connsiteY0" fmla="*/ 1363027 h 1423986"/>
                    <a:gd name="connsiteX1" fmla="*/ 448945 w 522287"/>
                    <a:gd name="connsiteY1" fmla="*/ 564832 h 1423986"/>
                    <a:gd name="connsiteX2" fmla="*/ 0 w 522287"/>
                    <a:gd name="connsiteY2" fmla="*/ 0 h 1423986"/>
                    <a:gd name="connsiteX3" fmla="*/ 413523 w 522287"/>
                    <a:gd name="connsiteY3" fmla="*/ 1423986 h 1423986"/>
                    <a:gd name="connsiteX4" fmla="*/ 522287 w 522287"/>
                    <a:gd name="connsiteY4" fmla="*/ 1363027 h 1423986"/>
                    <a:gd name="connsiteX0" fmla="*/ 512762 w 512762"/>
                    <a:gd name="connsiteY0" fmla="*/ 1363027 h 1423986"/>
                    <a:gd name="connsiteX1" fmla="*/ 439420 w 512762"/>
                    <a:gd name="connsiteY1" fmla="*/ 564832 h 1423986"/>
                    <a:gd name="connsiteX2" fmla="*/ 0 w 512762"/>
                    <a:gd name="connsiteY2" fmla="*/ 0 h 1423986"/>
                    <a:gd name="connsiteX3" fmla="*/ 403998 w 512762"/>
                    <a:gd name="connsiteY3" fmla="*/ 1423986 h 1423986"/>
                    <a:gd name="connsiteX4" fmla="*/ 512762 w 512762"/>
                    <a:gd name="connsiteY4" fmla="*/ 1363027 h 1423986"/>
                    <a:gd name="connsiteX0" fmla="*/ 512762 w 512762"/>
                    <a:gd name="connsiteY0" fmla="*/ 1363027 h 1423986"/>
                    <a:gd name="connsiteX1" fmla="*/ 458470 w 512762"/>
                    <a:gd name="connsiteY1" fmla="*/ 541019 h 1423986"/>
                    <a:gd name="connsiteX2" fmla="*/ 0 w 512762"/>
                    <a:gd name="connsiteY2" fmla="*/ 0 h 1423986"/>
                    <a:gd name="connsiteX3" fmla="*/ 403998 w 512762"/>
                    <a:gd name="connsiteY3" fmla="*/ 1423986 h 1423986"/>
                    <a:gd name="connsiteX4" fmla="*/ 512762 w 512762"/>
                    <a:gd name="connsiteY4" fmla="*/ 1363027 h 1423986"/>
                    <a:gd name="connsiteX0" fmla="*/ 503237 w 503237"/>
                    <a:gd name="connsiteY0" fmla="*/ 1377314 h 1438273"/>
                    <a:gd name="connsiteX1" fmla="*/ 448945 w 503237"/>
                    <a:gd name="connsiteY1" fmla="*/ 555306 h 1438273"/>
                    <a:gd name="connsiteX2" fmla="*/ 0 w 503237"/>
                    <a:gd name="connsiteY2" fmla="*/ 0 h 1438273"/>
                    <a:gd name="connsiteX3" fmla="*/ 394473 w 503237"/>
                    <a:gd name="connsiteY3" fmla="*/ 1438273 h 1438273"/>
                    <a:gd name="connsiteX4" fmla="*/ 503237 w 503237"/>
                    <a:gd name="connsiteY4" fmla="*/ 1377314 h 1438273"/>
                    <a:gd name="connsiteX0" fmla="*/ 503237 w 503237"/>
                    <a:gd name="connsiteY0" fmla="*/ 1377314 h 1438273"/>
                    <a:gd name="connsiteX1" fmla="*/ 448945 w 503237"/>
                    <a:gd name="connsiteY1" fmla="*/ 555306 h 1438273"/>
                    <a:gd name="connsiteX2" fmla="*/ 0 w 503237"/>
                    <a:gd name="connsiteY2" fmla="*/ 0 h 1438273"/>
                    <a:gd name="connsiteX3" fmla="*/ 394473 w 503237"/>
                    <a:gd name="connsiteY3" fmla="*/ 1438273 h 1438273"/>
                    <a:gd name="connsiteX4" fmla="*/ 503237 w 503237"/>
                    <a:gd name="connsiteY4" fmla="*/ 1377314 h 1438273"/>
                    <a:gd name="connsiteX0" fmla="*/ 503237 w 503237"/>
                    <a:gd name="connsiteY0" fmla="*/ 1377314 h 1438273"/>
                    <a:gd name="connsiteX1" fmla="*/ 448945 w 503237"/>
                    <a:gd name="connsiteY1" fmla="*/ 555306 h 1438273"/>
                    <a:gd name="connsiteX2" fmla="*/ 0 w 503237"/>
                    <a:gd name="connsiteY2" fmla="*/ 0 h 1438273"/>
                    <a:gd name="connsiteX3" fmla="*/ 394473 w 503237"/>
                    <a:gd name="connsiteY3" fmla="*/ 1438273 h 1438273"/>
                    <a:gd name="connsiteX4" fmla="*/ 503237 w 503237"/>
                    <a:gd name="connsiteY4" fmla="*/ 1377314 h 1438273"/>
                    <a:gd name="connsiteX0" fmla="*/ 503237 w 503237"/>
                    <a:gd name="connsiteY0" fmla="*/ 1377314 h 1438273"/>
                    <a:gd name="connsiteX1" fmla="*/ 355859 w 503237"/>
                    <a:gd name="connsiteY1" fmla="*/ 196860 h 1438273"/>
                    <a:gd name="connsiteX2" fmla="*/ 0 w 503237"/>
                    <a:gd name="connsiteY2" fmla="*/ 0 h 1438273"/>
                    <a:gd name="connsiteX3" fmla="*/ 394473 w 503237"/>
                    <a:gd name="connsiteY3" fmla="*/ 1438273 h 1438273"/>
                    <a:gd name="connsiteX4" fmla="*/ 503237 w 503237"/>
                    <a:gd name="connsiteY4" fmla="*/ 1377314 h 1438273"/>
                    <a:gd name="connsiteX0" fmla="*/ 503237 w 503237"/>
                    <a:gd name="connsiteY0" fmla="*/ 1377314 h 1438273"/>
                    <a:gd name="connsiteX1" fmla="*/ 475809 w 503237"/>
                    <a:gd name="connsiteY1" fmla="*/ 279043 h 1438273"/>
                    <a:gd name="connsiteX2" fmla="*/ 0 w 503237"/>
                    <a:gd name="connsiteY2" fmla="*/ 0 h 1438273"/>
                    <a:gd name="connsiteX3" fmla="*/ 394473 w 503237"/>
                    <a:gd name="connsiteY3" fmla="*/ 1438273 h 1438273"/>
                    <a:gd name="connsiteX4" fmla="*/ 503237 w 503237"/>
                    <a:gd name="connsiteY4" fmla="*/ 1377314 h 1438273"/>
                    <a:gd name="connsiteX0" fmla="*/ 503237 w 503237"/>
                    <a:gd name="connsiteY0" fmla="*/ 1377314 h 1438273"/>
                    <a:gd name="connsiteX1" fmla="*/ 475809 w 503237"/>
                    <a:gd name="connsiteY1" fmla="*/ 279043 h 1438273"/>
                    <a:gd name="connsiteX2" fmla="*/ 0 w 503237"/>
                    <a:gd name="connsiteY2" fmla="*/ 0 h 1438273"/>
                    <a:gd name="connsiteX3" fmla="*/ 394473 w 503237"/>
                    <a:gd name="connsiteY3" fmla="*/ 1438273 h 1438273"/>
                    <a:gd name="connsiteX4" fmla="*/ 503237 w 503237"/>
                    <a:gd name="connsiteY4" fmla="*/ 1377314 h 1438273"/>
                    <a:gd name="connsiteX0" fmla="*/ 503237 w 503237"/>
                    <a:gd name="connsiteY0" fmla="*/ 1377314 h 1438273"/>
                    <a:gd name="connsiteX1" fmla="*/ 475809 w 503237"/>
                    <a:gd name="connsiteY1" fmla="*/ 279043 h 1438273"/>
                    <a:gd name="connsiteX2" fmla="*/ 0 w 503237"/>
                    <a:gd name="connsiteY2" fmla="*/ 0 h 1438273"/>
                    <a:gd name="connsiteX3" fmla="*/ 394473 w 503237"/>
                    <a:gd name="connsiteY3" fmla="*/ 1438273 h 1438273"/>
                    <a:gd name="connsiteX4" fmla="*/ 503237 w 503237"/>
                    <a:gd name="connsiteY4" fmla="*/ 1377314 h 1438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3237" h="1438273">
                      <a:moveTo>
                        <a:pt x="503237" y="1377314"/>
                      </a:moveTo>
                      <a:lnTo>
                        <a:pt x="475809" y="279043"/>
                      </a:lnTo>
                      <a:cubicBezTo>
                        <a:pt x="105848" y="100305"/>
                        <a:pt x="149648" y="185102"/>
                        <a:pt x="0" y="0"/>
                      </a:cubicBezTo>
                      <a:cubicBezTo>
                        <a:pt x="110060" y="363537"/>
                        <a:pt x="262982" y="1079498"/>
                        <a:pt x="394473" y="1438273"/>
                      </a:cubicBezTo>
                      <a:lnTo>
                        <a:pt x="503237" y="1377314"/>
                      </a:lnTo>
                      <a:close/>
                    </a:path>
                  </a:pathLst>
                </a:custGeom>
                <a:solidFill>
                  <a:srgbClr val="BF1A1A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9" name="Freeform: Shape 39">
                <a:extLst>
                  <a:ext uri="{FF2B5EF4-FFF2-40B4-BE49-F238E27FC236}">
                    <a16:creationId xmlns:a16="http://schemas.microsoft.com/office/drawing/2014/main" id="{081FA98F-D84F-433F-A180-8038E2DD3057}"/>
                  </a:ext>
                </a:extLst>
              </p:cNvPr>
              <p:cNvSpPr/>
              <p:nvPr/>
            </p:nvSpPr>
            <p:spPr>
              <a:xfrm rot="20992527" flipH="1">
                <a:off x="5316217" y="2320788"/>
                <a:ext cx="1442187" cy="1305420"/>
              </a:xfrm>
              <a:custGeom>
                <a:avLst/>
                <a:gdLst>
                  <a:gd name="connsiteX0" fmla="*/ 2025650 w 2870200"/>
                  <a:gd name="connsiteY0" fmla="*/ 1441450 h 2908300"/>
                  <a:gd name="connsiteX1" fmla="*/ 2870200 w 2870200"/>
                  <a:gd name="connsiteY1" fmla="*/ 0 h 2908300"/>
                  <a:gd name="connsiteX2" fmla="*/ 615950 w 2870200"/>
                  <a:gd name="connsiteY2" fmla="*/ 1479550 h 2908300"/>
                  <a:gd name="connsiteX3" fmla="*/ 0 w 2870200"/>
                  <a:gd name="connsiteY3" fmla="*/ 2908300 h 2908300"/>
                  <a:gd name="connsiteX4" fmla="*/ 2025650 w 2870200"/>
                  <a:gd name="connsiteY4" fmla="*/ 1441450 h 2908300"/>
                  <a:gd name="connsiteX0" fmla="*/ 2025650 w 2870200"/>
                  <a:gd name="connsiteY0" fmla="*/ 1441450 h 2908300"/>
                  <a:gd name="connsiteX1" fmla="*/ 2870200 w 2870200"/>
                  <a:gd name="connsiteY1" fmla="*/ 0 h 2908300"/>
                  <a:gd name="connsiteX2" fmla="*/ 604044 w 2870200"/>
                  <a:gd name="connsiteY2" fmla="*/ 1455738 h 2908300"/>
                  <a:gd name="connsiteX3" fmla="*/ 0 w 2870200"/>
                  <a:gd name="connsiteY3" fmla="*/ 2908300 h 2908300"/>
                  <a:gd name="connsiteX4" fmla="*/ 2025650 w 2870200"/>
                  <a:gd name="connsiteY4" fmla="*/ 1441450 h 2908300"/>
                  <a:gd name="connsiteX0" fmla="*/ 2001837 w 2846387"/>
                  <a:gd name="connsiteY0" fmla="*/ 1441450 h 2891631"/>
                  <a:gd name="connsiteX1" fmla="*/ 2846387 w 2846387"/>
                  <a:gd name="connsiteY1" fmla="*/ 0 h 2891631"/>
                  <a:gd name="connsiteX2" fmla="*/ 580231 w 2846387"/>
                  <a:gd name="connsiteY2" fmla="*/ 1455738 h 2891631"/>
                  <a:gd name="connsiteX3" fmla="*/ 0 w 2846387"/>
                  <a:gd name="connsiteY3" fmla="*/ 2891631 h 2891631"/>
                  <a:gd name="connsiteX4" fmla="*/ 2001837 w 2846387"/>
                  <a:gd name="connsiteY4" fmla="*/ 1441450 h 2891631"/>
                  <a:gd name="connsiteX0" fmla="*/ 1982787 w 2827337"/>
                  <a:gd name="connsiteY0" fmla="*/ 1441450 h 2874962"/>
                  <a:gd name="connsiteX1" fmla="*/ 2827337 w 2827337"/>
                  <a:gd name="connsiteY1" fmla="*/ 0 h 2874962"/>
                  <a:gd name="connsiteX2" fmla="*/ 561181 w 2827337"/>
                  <a:gd name="connsiteY2" fmla="*/ 1455738 h 2874962"/>
                  <a:gd name="connsiteX3" fmla="*/ 0 w 2827337"/>
                  <a:gd name="connsiteY3" fmla="*/ 2874962 h 2874962"/>
                  <a:gd name="connsiteX4" fmla="*/ 1982787 w 2827337"/>
                  <a:gd name="connsiteY4" fmla="*/ 1441450 h 2874962"/>
                  <a:gd name="connsiteX0" fmla="*/ 2004219 w 2848769"/>
                  <a:gd name="connsiteY0" fmla="*/ 1441450 h 2867818"/>
                  <a:gd name="connsiteX1" fmla="*/ 2848769 w 2848769"/>
                  <a:gd name="connsiteY1" fmla="*/ 0 h 2867818"/>
                  <a:gd name="connsiteX2" fmla="*/ 582613 w 2848769"/>
                  <a:gd name="connsiteY2" fmla="*/ 1455738 h 2867818"/>
                  <a:gd name="connsiteX3" fmla="*/ 0 w 2848769"/>
                  <a:gd name="connsiteY3" fmla="*/ 2867818 h 2867818"/>
                  <a:gd name="connsiteX4" fmla="*/ 2004219 w 2848769"/>
                  <a:gd name="connsiteY4" fmla="*/ 1441450 h 2867818"/>
                  <a:gd name="connsiteX0" fmla="*/ 1992313 w 2836863"/>
                  <a:gd name="connsiteY0" fmla="*/ 1441450 h 2874962"/>
                  <a:gd name="connsiteX1" fmla="*/ 2836863 w 2836863"/>
                  <a:gd name="connsiteY1" fmla="*/ 0 h 2874962"/>
                  <a:gd name="connsiteX2" fmla="*/ 570707 w 2836863"/>
                  <a:gd name="connsiteY2" fmla="*/ 1455738 h 2874962"/>
                  <a:gd name="connsiteX3" fmla="*/ 0 w 2836863"/>
                  <a:gd name="connsiteY3" fmla="*/ 2874962 h 2874962"/>
                  <a:gd name="connsiteX4" fmla="*/ 1992313 w 2836863"/>
                  <a:gd name="connsiteY4" fmla="*/ 1441450 h 2874962"/>
                  <a:gd name="connsiteX0" fmla="*/ 2026306 w 2870856"/>
                  <a:gd name="connsiteY0" fmla="*/ 1441450 h 2874962"/>
                  <a:gd name="connsiteX1" fmla="*/ 2870856 w 2870856"/>
                  <a:gd name="connsiteY1" fmla="*/ 0 h 2874962"/>
                  <a:gd name="connsiteX2" fmla="*/ 0 w 2870856"/>
                  <a:gd name="connsiteY2" fmla="*/ 1336127 h 2874962"/>
                  <a:gd name="connsiteX3" fmla="*/ 33993 w 2870856"/>
                  <a:gd name="connsiteY3" fmla="*/ 2874962 h 2874962"/>
                  <a:gd name="connsiteX4" fmla="*/ 2026306 w 2870856"/>
                  <a:gd name="connsiteY4" fmla="*/ 1441450 h 2874962"/>
                  <a:gd name="connsiteX0" fmla="*/ 2059531 w 2904081"/>
                  <a:gd name="connsiteY0" fmla="*/ 1441450 h 2874962"/>
                  <a:gd name="connsiteX1" fmla="*/ 2904081 w 2904081"/>
                  <a:gd name="connsiteY1" fmla="*/ 0 h 2874962"/>
                  <a:gd name="connsiteX2" fmla="*/ 0 w 2904081"/>
                  <a:gd name="connsiteY2" fmla="*/ 1349417 h 2874962"/>
                  <a:gd name="connsiteX3" fmla="*/ 67218 w 2904081"/>
                  <a:gd name="connsiteY3" fmla="*/ 2874962 h 2874962"/>
                  <a:gd name="connsiteX4" fmla="*/ 2059531 w 2904081"/>
                  <a:gd name="connsiteY4" fmla="*/ 1441450 h 2874962"/>
                  <a:gd name="connsiteX0" fmla="*/ 2059531 w 2059531"/>
                  <a:gd name="connsiteY0" fmla="*/ 1461386 h 2894898"/>
                  <a:gd name="connsiteX1" fmla="*/ 2040225 w 2059531"/>
                  <a:gd name="connsiteY1" fmla="*/ 0 h 2894898"/>
                  <a:gd name="connsiteX2" fmla="*/ 0 w 2059531"/>
                  <a:gd name="connsiteY2" fmla="*/ 1369353 h 2894898"/>
                  <a:gd name="connsiteX3" fmla="*/ 67218 w 2059531"/>
                  <a:gd name="connsiteY3" fmla="*/ 2894898 h 2894898"/>
                  <a:gd name="connsiteX4" fmla="*/ 2059531 w 2059531"/>
                  <a:gd name="connsiteY4" fmla="*/ 1461386 h 2894898"/>
                  <a:gd name="connsiteX0" fmla="*/ 2172496 w 2172496"/>
                  <a:gd name="connsiteY0" fmla="*/ 1461386 h 2894898"/>
                  <a:gd name="connsiteX1" fmla="*/ 2153190 w 2172496"/>
                  <a:gd name="connsiteY1" fmla="*/ 0 h 2894898"/>
                  <a:gd name="connsiteX2" fmla="*/ 0 w 2172496"/>
                  <a:gd name="connsiteY2" fmla="*/ 890909 h 2894898"/>
                  <a:gd name="connsiteX3" fmla="*/ 180183 w 2172496"/>
                  <a:gd name="connsiteY3" fmla="*/ 2894898 h 2894898"/>
                  <a:gd name="connsiteX4" fmla="*/ 2172496 w 2172496"/>
                  <a:gd name="connsiteY4" fmla="*/ 1461386 h 2894898"/>
                  <a:gd name="connsiteX0" fmla="*/ 2172496 w 2172496"/>
                  <a:gd name="connsiteY0" fmla="*/ 1899959 h 3333471"/>
                  <a:gd name="connsiteX1" fmla="*/ 1947192 w 2172496"/>
                  <a:gd name="connsiteY1" fmla="*/ 0 h 3333471"/>
                  <a:gd name="connsiteX2" fmla="*/ 0 w 2172496"/>
                  <a:gd name="connsiteY2" fmla="*/ 1329482 h 3333471"/>
                  <a:gd name="connsiteX3" fmla="*/ 180183 w 2172496"/>
                  <a:gd name="connsiteY3" fmla="*/ 3333471 h 3333471"/>
                  <a:gd name="connsiteX4" fmla="*/ 2172496 w 2172496"/>
                  <a:gd name="connsiteY4" fmla="*/ 1899959 h 3333471"/>
                  <a:gd name="connsiteX0" fmla="*/ 2172496 w 2172496"/>
                  <a:gd name="connsiteY0" fmla="*/ 1880025 h 3313537"/>
                  <a:gd name="connsiteX1" fmla="*/ 1947192 w 2172496"/>
                  <a:gd name="connsiteY1" fmla="*/ 0 h 3313537"/>
                  <a:gd name="connsiteX2" fmla="*/ 0 w 2172496"/>
                  <a:gd name="connsiteY2" fmla="*/ 1309548 h 3313537"/>
                  <a:gd name="connsiteX3" fmla="*/ 180183 w 2172496"/>
                  <a:gd name="connsiteY3" fmla="*/ 3313537 h 3313537"/>
                  <a:gd name="connsiteX4" fmla="*/ 2172496 w 2172496"/>
                  <a:gd name="connsiteY4" fmla="*/ 1880025 h 3313537"/>
                  <a:gd name="connsiteX0" fmla="*/ 2358557 w 2358557"/>
                  <a:gd name="connsiteY0" fmla="*/ 1880025 h 3313537"/>
                  <a:gd name="connsiteX1" fmla="*/ 2133253 w 2358557"/>
                  <a:gd name="connsiteY1" fmla="*/ 0 h 3313537"/>
                  <a:gd name="connsiteX2" fmla="*/ 0 w 2358557"/>
                  <a:gd name="connsiteY2" fmla="*/ 1156713 h 3313537"/>
                  <a:gd name="connsiteX3" fmla="*/ 366244 w 2358557"/>
                  <a:gd name="connsiteY3" fmla="*/ 3313537 h 3313537"/>
                  <a:gd name="connsiteX4" fmla="*/ 2358557 w 2358557"/>
                  <a:gd name="connsiteY4" fmla="*/ 1880025 h 3313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8557" h="3313537">
                    <a:moveTo>
                      <a:pt x="2358557" y="1880025"/>
                    </a:moveTo>
                    <a:lnTo>
                      <a:pt x="2133253" y="0"/>
                    </a:lnTo>
                    <a:lnTo>
                      <a:pt x="0" y="1156713"/>
                    </a:lnTo>
                    <a:lnTo>
                      <a:pt x="366244" y="3313537"/>
                    </a:lnTo>
                    <a:lnTo>
                      <a:pt x="2358557" y="1880025"/>
                    </a:lnTo>
                    <a:close/>
                  </a:path>
                </a:pathLst>
              </a:custGeom>
              <a:solidFill>
                <a:srgbClr val="D11F1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40">
                <a:extLst>
                  <a:ext uri="{FF2B5EF4-FFF2-40B4-BE49-F238E27FC236}">
                    <a16:creationId xmlns:a16="http://schemas.microsoft.com/office/drawing/2014/main" id="{FA31D53D-F1B7-494D-BE96-22E6AE7CA284}"/>
                  </a:ext>
                </a:extLst>
              </p:cNvPr>
              <p:cNvSpPr/>
              <p:nvPr/>
            </p:nvSpPr>
            <p:spPr>
              <a:xfrm rot="86405" flipH="1">
                <a:off x="6665821" y="2606951"/>
                <a:ext cx="76418" cy="877282"/>
              </a:xfrm>
              <a:custGeom>
                <a:avLst/>
                <a:gdLst>
                  <a:gd name="connsiteX0" fmla="*/ 0 w 579120"/>
                  <a:gd name="connsiteY0" fmla="*/ 2110740 h 2110740"/>
                  <a:gd name="connsiteX1" fmla="*/ 579120 w 579120"/>
                  <a:gd name="connsiteY1" fmla="*/ 731520 h 2110740"/>
                  <a:gd name="connsiteX2" fmla="*/ 266700 w 579120"/>
                  <a:gd name="connsiteY2" fmla="*/ 0 h 2110740"/>
                  <a:gd name="connsiteX3" fmla="*/ 0 w 579120"/>
                  <a:gd name="connsiteY3" fmla="*/ 2110740 h 2110740"/>
                  <a:gd name="connsiteX0" fmla="*/ 0 w 588645"/>
                  <a:gd name="connsiteY0" fmla="*/ 2110740 h 2110740"/>
                  <a:gd name="connsiteX1" fmla="*/ 588645 w 588645"/>
                  <a:gd name="connsiteY1" fmla="*/ 719614 h 2110740"/>
                  <a:gd name="connsiteX2" fmla="*/ 266700 w 588645"/>
                  <a:gd name="connsiteY2" fmla="*/ 0 h 2110740"/>
                  <a:gd name="connsiteX3" fmla="*/ 0 w 588645"/>
                  <a:gd name="connsiteY3" fmla="*/ 2110740 h 2110740"/>
                  <a:gd name="connsiteX0" fmla="*/ 0 w 588645"/>
                  <a:gd name="connsiteY0" fmla="*/ 2110740 h 2110740"/>
                  <a:gd name="connsiteX1" fmla="*/ 588645 w 588645"/>
                  <a:gd name="connsiteY1" fmla="*/ 719614 h 2110740"/>
                  <a:gd name="connsiteX2" fmla="*/ 266700 w 588645"/>
                  <a:gd name="connsiteY2" fmla="*/ 0 h 2110740"/>
                  <a:gd name="connsiteX3" fmla="*/ 0 w 588645"/>
                  <a:gd name="connsiteY3" fmla="*/ 2110740 h 2110740"/>
                  <a:gd name="connsiteX0" fmla="*/ 0 w 595789"/>
                  <a:gd name="connsiteY0" fmla="*/ 2110740 h 2110740"/>
                  <a:gd name="connsiteX1" fmla="*/ 595789 w 595789"/>
                  <a:gd name="connsiteY1" fmla="*/ 712470 h 2110740"/>
                  <a:gd name="connsiteX2" fmla="*/ 266700 w 595789"/>
                  <a:gd name="connsiteY2" fmla="*/ 0 h 2110740"/>
                  <a:gd name="connsiteX3" fmla="*/ 0 w 595789"/>
                  <a:gd name="connsiteY3" fmla="*/ 2110740 h 2110740"/>
                  <a:gd name="connsiteX0" fmla="*/ 0 w 595789"/>
                  <a:gd name="connsiteY0" fmla="*/ 2117884 h 2117884"/>
                  <a:gd name="connsiteX1" fmla="*/ 595789 w 595789"/>
                  <a:gd name="connsiteY1" fmla="*/ 719614 h 2117884"/>
                  <a:gd name="connsiteX2" fmla="*/ 273844 w 595789"/>
                  <a:gd name="connsiteY2" fmla="*/ 0 h 2117884"/>
                  <a:gd name="connsiteX3" fmla="*/ 0 w 595789"/>
                  <a:gd name="connsiteY3" fmla="*/ 2117884 h 2117884"/>
                  <a:gd name="connsiteX0" fmla="*/ 0 w 576739"/>
                  <a:gd name="connsiteY0" fmla="*/ 2129790 h 2129790"/>
                  <a:gd name="connsiteX1" fmla="*/ 576739 w 576739"/>
                  <a:gd name="connsiteY1" fmla="*/ 719614 h 2129790"/>
                  <a:gd name="connsiteX2" fmla="*/ 254794 w 576739"/>
                  <a:gd name="connsiteY2" fmla="*/ 0 h 2129790"/>
                  <a:gd name="connsiteX3" fmla="*/ 0 w 576739"/>
                  <a:gd name="connsiteY3" fmla="*/ 2129790 h 2129790"/>
                  <a:gd name="connsiteX0" fmla="*/ 0 w 571977"/>
                  <a:gd name="connsiteY0" fmla="*/ 2117884 h 2117884"/>
                  <a:gd name="connsiteX1" fmla="*/ 571977 w 571977"/>
                  <a:gd name="connsiteY1" fmla="*/ 719614 h 2117884"/>
                  <a:gd name="connsiteX2" fmla="*/ 250032 w 571977"/>
                  <a:gd name="connsiteY2" fmla="*/ 0 h 2117884"/>
                  <a:gd name="connsiteX3" fmla="*/ 0 w 571977"/>
                  <a:gd name="connsiteY3" fmla="*/ 2117884 h 2117884"/>
                  <a:gd name="connsiteX0" fmla="*/ 0 w 531670"/>
                  <a:gd name="connsiteY0" fmla="*/ 2117884 h 2117884"/>
                  <a:gd name="connsiteX1" fmla="*/ 531670 w 531670"/>
                  <a:gd name="connsiteY1" fmla="*/ 207373 h 2117884"/>
                  <a:gd name="connsiteX2" fmla="*/ 250032 w 531670"/>
                  <a:gd name="connsiteY2" fmla="*/ 0 h 2117884"/>
                  <a:gd name="connsiteX3" fmla="*/ 0 w 531670"/>
                  <a:gd name="connsiteY3" fmla="*/ 2117884 h 2117884"/>
                  <a:gd name="connsiteX0" fmla="*/ 141189 w 672859"/>
                  <a:gd name="connsiteY0" fmla="*/ 2226797 h 2226797"/>
                  <a:gd name="connsiteX1" fmla="*/ 672859 w 672859"/>
                  <a:gd name="connsiteY1" fmla="*/ 316286 h 2226797"/>
                  <a:gd name="connsiteX2" fmla="*/ -1 w 672859"/>
                  <a:gd name="connsiteY2" fmla="*/ 0 h 2226797"/>
                  <a:gd name="connsiteX3" fmla="*/ 141189 w 672859"/>
                  <a:gd name="connsiteY3" fmla="*/ 2226797 h 2226797"/>
                  <a:gd name="connsiteX0" fmla="*/ 141189 w 287856"/>
                  <a:gd name="connsiteY0" fmla="*/ 2226797 h 2226797"/>
                  <a:gd name="connsiteX1" fmla="*/ 287855 w 287856"/>
                  <a:gd name="connsiteY1" fmla="*/ 194353 h 2226797"/>
                  <a:gd name="connsiteX2" fmla="*/ -1 w 287856"/>
                  <a:gd name="connsiteY2" fmla="*/ 0 h 2226797"/>
                  <a:gd name="connsiteX3" fmla="*/ 141189 w 287856"/>
                  <a:gd name="connsiteY3" fmla="*/ 2226797 h 2226797"/>
                  <a:gd name="connsiteX0" fmla="*/ 141189 w 260929"/>
                  <a:gd name="connsiteY0" fmla="*/ 2226797 h 2226797"/>
                  <a:gd name="connsiteX1" fmla="*/ 260930 w 260929"/>
                  <a:gd name="connsiteY1" fmla="*/ 151296 h 2226797"/>
                  <a:gd name="connsiteX2" fmla="*/ -1 w 260929"/>
                  <a:gd name="connsiteY2" fmla="*/ 0 h 2226797"/>
                  <a:gd name="connsiteX3" fmla="*/ 141189 w 260929"/>
                  <a:gd name="connsiteY3" fmla="*/ 2226797 h 2226797"/>
                  <a:gd name="connsiteX0" fmla="*/ 141189 w 291669"/>
                  <a:gd name="connsiteY0" fmla="*/ 2226797 h 2226797"/>
                  <a:gd name="connsiteX1" fmla="*/ 291669 w 291669"/>
                  <a:gd name="connsiteY1" fmla="*/ 120080 h 2226797"/>
                  <a:gd name="connsiteX2" fmla="*/ -1 w 291669"/>
                  <a:gd name="connsiteY2" fmla="*/ 0 h 2226797"/>
                  <a:gd name="connsiteX3" fmla="*/ 141189 w 291669"/>
                  <a:gd name="connsiteY3" fmla="*/ 2226797 h 2226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669" h="2226797">
                    <a:moveTo>
                      <a:pt x="141189" y="2226797"/>
                    </a:moveTo>
                    <a:lnTo>
                      <a:pt x="291669" y="120080"/>
                    </a:lnTo>
                    <a:lnTo>
                      <a:pt x="-1" y="0"/>
                    </a:lnTo>
                    <a:lnTo>
                      <a:pt x="141189" y="2226797"/>
                    </a:lnTo>
                    <a:close/>
                  </a:path>
                </a:pathLst>
              </a:custGeom>
              <a:solidFill>
                <a:srgbClr val="9E0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41">
                <a:extLst>
                  <a:ext uri="{FF2B5EF4-FFF2-40B4-BE49-F238E27FC236}">
                    <a16:creationId xmlns:a16="http://schemas.microsoft.com/office/drawing/2014/main" id="{326323D9-0921-4302-9AD0-6CA41BF925BE}"/>
                  </a:ext>
                </a:extLst>
              </p:cNvPr>
              <p:cNvSpPr/>
              <p:nvPr/>
            </p:nvSpPr>
            <p:spPr>
              <a:xfrm rot="86405" flipH="1">
                <a:off x="6712060" y="2528962"/>
                <a:ext cx="219819" cy="954142"/>
              </a:xfrm>
              <a:custGeom>
                <a:avLst/>
                <a:gdLst>
                  <a:gd name="connsiteX0" fmla="*/ 0 w 579120"/>
                  <a:gd name="connsiteY0" fmla="*/ 2110740 h 2110740"/>
                  <a:gd name="connsiteX1" fmla="*/ 579120 w 579120"/>
                  <a:gd name="connsiteY1" fmla="*/ 731520 h 2110740"/>
                  <a:gd name="connsiteX2" fmla="*/ 266700 w 579120"/>
                  <a:gd name="connsiteY2" fmla="*/ 0 h 2110740"/>
                  <a:gd name="connsiteX3" fmla="*/ 0 w 579120"/>
                  <a:gd name="connsiteY3" fmla="*/ 2110740 h 2110740"/>
                  <a:gd name="connsiteX0" fmla="*/ 488950 w 1068070"/>
                  <a:gd name="connsiteY0" fmla="*/ 1685290 h 1685290"/>
                  <a:gd name="connsiteX1" fmla="*/ 1068070 w 1068070"/>
                  <a:gd name="connsiteY1" fmla="*/ 306070 h 1685290"/>
                  <a:gd name="connsiteX2" fmla="*/ 0 w 1068070"/>
                  <a:gd name="connsiteY2" fmla="*/ 0 h 1685290"/>
                  <a:gd name="connsiteX3" fmla="*/ 488950 w 1068070"/>
                  <a:gd name="connsiteY3" fmla="*/ 1685290 h 1685290"/>
                  <a:gd name="connsiteX0" fmla="*/ 812800 w 1068070"/>
                  <a:gd name="connsiteY0" fmla="*/ 2383790 h 2383790"/>
                  <a:gd name="connsiteX1" fmla="*/ 1068070 w 1068070"/>
                  <a:gd name="connsiteY1" fmla="*/ 306070 h 2383790"/>
                  <a:gd name="connsiteX2" fmla="*/ 0 w 1068070"/>
                  <a:gd name="connsiteY2" fmla="*/ 0 h 2383790"/>
                  <a:gd name="connsiteX3" fmla="*/ 812800 w 1068070"/>
                  <a:gd name="connsiteY3" fmla="*/ 2383790 h 2383790"/>
                  <a:gd name="connsiteX0" fmla="*/ 827087 w 1082357"/>
                  <a:gd name="connsiteY0" fmla="*/ 2388553 h 2388553"/>
                  <a:gd name="connsiteX1" fmla="*/ 1082357 w 1082357"/>
                  <a:gd name="connsiteY1" fmla="*/ 310833 h 2388553"/>
                  <a:gd name="connsiteX2" fmla="*/ 0 w 1082357"/>
                  <a:gd name="connsiteY2" fmla="*/ 0 h 2388553"/>
                  <a:gd name="connsiteX3" fmla="*/ 827087 w 1082357"/>
                  <a:gd name="connsiteY3" fmla="*/ 2388553 h 2388553"/>
                  <a:gd name="connsiteX0" fmla="*/ 822325 w 1077595"/>
                  <a:gd name="connsiteY0" fmla="*/ 2383790 h 2383790"/>
                  <a:gd name="connsiteX1" fmla="*/ 1077595 w 1077595"/>
                  <a:gd name="connsiteY1" fmla="*/ 306070 h 2383790"/>
                  <a:gd name="connsiteX2" fmla="*/ 0 w 1077595"/>
                  <a:gd name="connsiteY2" fmla="*/ 0 h 2383790"/>
                  <a:gd name="connsiteX3" fmla="*/ 822325 w 1077595"/>
                  <a:gd name="connsiteY3" fmla="*/ 2383790 h 2383790"/>
                  <a:gd name="connsiteX0" fmla="*/ 831850 w 1087120"/>
                  <a:gd name="connsiteY0" fmla="*/ 2386172 h 2386172"/>
                  <a:gd name="connsiteX1" fmla="*/ 1087120 w 1087120"/>
                  <a:gd name="connsiteY1" fmla="*/ 308452 h 2386172"/>
                  <a:gd name="connsiteX2" fmla="*/ 0 w 1087120"/>
                  <a:gd name="connsiteY2" fmla="*/ 0 h 2386172"/>
                  <a:gd name="connsiteX3" fmla="*/ 831850 w 1087120"/>
                  <a:gd name="connsiteY3" fmla="*/ 2386172 h 2386172"/>
                  <a:gd name="connsiteX0" fmla="*/ 831850 w 1099027"/>
                  <a:gd name="connsiteY0" fmla="*/ 2386172 h 2386172"/>
                  <a:gd name="connsiteX1" fmla="*/ 1099027 w 1099027"/>
                  <a:gd name="connsiteY1" fmla="*/ 287021 h 2386172"/>
                  <a:gd name="connsiteX2" fmla="*/ 0 w 1099027"/>
                  <a:gd name="connsiteY2" fmla="*/ 0 h 2386172"/>
                  <a:gd name="connsiteX3" fmla="*/ 831850 w 1099027"/>
                  <a:gd name="connsiteY3" fmla="*/ 2386172 h 2386172"/>
                  <a:gd name="connsiteX0" fmla="*/ 838993 w 1099027"/>
                  <a:gd name="connsiteY0" fmla="*/ 2421890 h 2421890"/>
                  <a:gd name="connsiteX1" fmla="*/ 1099027 w 1099027"/>
                  <a:gd name="connsiteY1" fmla="*/ 287021 h 2421890"/>
                  <a:gd name="connsiteX2" fmla="*/ 0 w 1099027"/>
                  <a:gd name="connsiteY2" fmla="*/ 0 h 2421890"/>
                  <a:gd name="connsiteX3" fmla="*/ 838993 w 1099027"/>
                  <a:gd name="connsiteY3" fmla="*/ 2421890 h 2421890"/>
                  <a:gd name="connsiteX0" fmla="*/ 838993 w 838994"/>
                  <a:gd name="connsiteY0" fmla="*/ 2421890 h 2421890"/>
                  <a:gd name="connsiteX1" fmla="*/ 682932 w 838994"/>
                  <a:gd name="connsiteY1" fmla="*/ 230190 h 2421890"/>
                  <a:gd name="connsiteX2" fmla="*/ 0 w 838994"/>
                  <a:gd name="connsiteY2" fmla="*/ 0 h 2421890"/>
                  <a:gd name="connsiteX3" fmla="*/ 838993 w 838994"/>
                  <a:gd name="connsiteY3" fmla="*/ 2421890 h 2421890"/>
                  <a:gd name="connsiteX0" fmla="*/ 838993 w 838994"/>
                  <a:gd name="connsiteY0" fmla="*/ 2421890 h 2421890"/>
                  <a:gd name="connsiteX1" fmla="*/ 698479 w 838994"/>
                  <a:gd name="connsiteY1" fmla="*/ 197639 h 2421890"/>
                  <a:gd name="connsiteX2" fmla="*/ 0 w 838994"/>
                  <a:gd name="connsiteY2" fmla="*/ 0 h 2421890"/>
                  <a:gd name="connsiteX3" fmla="*/ 838993 w 838994"/>
                  <a:gd name="connsiteY3" fmla="*/ 2421890 h 242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8994" h="2421890">
                    <a:moveTo>
                      <a:pt x="838993" y="2421890"/>
                    </a:moveTo>
                    <a:lnTo>
                      <a:pt x="698479" y="197639"/>
                    </a:lnTo>
                    <a:lnTo>
                      <a:pt x="0" y="0"/>
                    </a:lnTo>
                    <a:lnTo>
                      <a:pt x="838993" y="2421890"/>
                    </a:lnTo>
                    <a:close/>
                  </a:path>
                </a:pathLst>
              </a:custGeom>
              <a:solidFill>
                <a:srgbClr val="BF1A1A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12A3944A-A46D-489E-9092-ABE39561A8CB}"/>
                  </a:ext>
                </a:extLst>
              </p:cNvPr>
              <p:cNvCxnSpPr/>
              <p:nvPr/>
            </p:nvCxnSpPr>
            <p:spPr>
              <a:xfrm rot="20992527" flipH="1" flipV="1">
                <a:off x="5554022" y="2654607"/>
                <a:ext cx="715024" cy="2815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2EE11B7-91F9-4B66-B117-626159CC3ADE}"/>
                </a:ext>
              </a:extLst>
            </p:cNvPr>
            <p:cNvGrpSpPr/>
            <p:nvPr/>
          </p:nvGrpSpPr>
          <p:grpSpPr>
            <a:xfrm>
              <a:off x="4917045" y="2293285"/>
              <a:ext cx="1096004" cy="1114325"/>
              <a:chOff x="5316217" y="1938248"/>
              <a:chExt cx="1660209" cy="1687960"/>
            </a:xfrm>
          </p:grpSpPr>
          <p:sp>
            <p:nvSpPr>
              <p:cNvPr id="59" name="Freeform: Shape 90">
                <a:extLst>
                  <a:ext uri="{FF2B5EF4-FFF2-40B4-BE49-F238E27FC236}">
                    <a16:creationId xmlns:a16="http://schemas.microsoft.com/office/drawing/2014/main" id="{23BC7B9A-B61E-49BF-9ED6-EBED51FF2D14}"/>
                  </a:ext>
                </a:extLst>
              </p:cNvPr>
              <p:cNvSpPr/>
              <p:nvPr/>
            </p:nvSpPr>
            <p:spPr>
              <a:xfrm rot="20992527" flipH="1">
                <a:off x="5563126" y="1938248"/>
                <a:ext cx="1409730" cy="694772"/>
              </a:xfrm>
              <a:custGeom>
                <a:avLst/>
                <a:gdLst>
                  <a:gd name="connsiteX0" fmla="*/ 31750 w 2286000"/>
                  <a:gd name="connsiteY0" fmla="*/ 1752600 h 1752600"/>
                  <a:gd name="connsiteX1" fmla="*/ 0 w 2286000"/>
                  <a:gd name="connsiteY1" fmla="*/ 1263650 h 1752600"/>
                  <a:gd name="connsiteX2" fmla="*/ 215900 w 2286000"/>
                  <a:gd name="connsiteY2" fmla="*/ 908050 h 1752600"/>
                  <a:gd name="connsiteX3" fmla="*/ 2089150 w 2286000"/>
                  <a:gd name="connsiteY3" fmla="*/ 0 h 1752600"/>
                  <a:gd name="connsiteX4" fmla="*/ 2286000 w 2286000"/>
                  <a:gd name="connsiteY4" fmla="*/ 82550 h 1752600"/>
                  <a:gd name="connsiteX5" fmla="*/ 2286000 w 2286000"/>
                  <a:gd name="connsiteY5" fmla="*/ 533400 h 1752600"/>
                  <a:gd name="connsiteX6" fmla="*/ 31750 w 2286000"/>
                  <a:gd name="connsiteY6" fmla="*/ 1752600 h 1752600"/>
                  <a:gd name="connsiteX0" fmla="*/ 31750 w 2286000"/>
                  <a:gd name="connsiteY0" fmla="*/ 1752600 h 1752600"/>
                  <a:gd name="connsiteX1" fmla="*/ 0 w 2286000"/>
                  <a:gd name="connsiteY1" fmla="*/ 1263650 h 1752600"/>
                  <a:gd name="connsiteX2" fmla="*/ 184944 w 2286000"/>
                  <a:gd name="connsiteY2" fmla="*/ 948531 h 1752600"/>
                  <a:gd name="connsiteX3" fmla="*/ 2089150 w 2286000"/>
                  <a:gd name="connsiteY3" fmla="*/ 0 h 1752600"/>
                  <a:gd name="connsiteX4" fmla="*/ 2286000 w 2286000"/>
                  <a:gd name="connsiteY4" fmla="*/ 82550 h 1752600"/>
                  <a:gd name="connsiteX5" fmla="*/ 2286000 w 2286000"/>
                  <a:gd name="connsiteY5" fmla="*/ 533400 h 1752600"/>
                  <a:gd name="connsiteX6" fmla="*/ 31750 w 2286000"/>
                  <a:gd name="connsiteY6" fmla="*/ 1752600 h 1752600"/>
                  <a:gd name="connsiteX0" fmla="*/ 31750 w 2286000"/>
                  <a:gd name="connsiteY0" fmla="*/ 1752600 h 1752600"/>
                  <a:gd name="connsiteX1" fmla="*/ 0 w 2286000"/>
                  <a:gd name="connsiteY1" fmla="*/ 1263650 h 1752600"/>
                  <a:gd name="connsiteX2" fmla="*/ 184944 w 2286000"/>
                  <a:gd name="connsiteY2" fmla="*/ 948531 h 1752600"/>
                  <a:gd name="connsiteX3" fmla="*/ 2089150 w 2286000"/>
                  <a:gd name="connsiteY3" fmla="*/ 0 h 1752600"/>
                  <a:gd name="connsiteX4" fmla="*/ 2286000 w 2286000"/>
                  <a:gd name="connsiteY4" fmla="*/ 82550 h 1752600"/>
                  <a:gd name="connsiteX5" fmla="*/ 2286000 w 2286000"/>
                  <a:gd name="connsiteY5" fmla="*/ 533400 h 1752600"/>
                  <a:gd name="connsiteX6" fmla="*/ 31750 w 2286000"/>
                  <a:gd name="connsiteY6" fmla="*/ 1752600 h 1752600"/>
                  <a:gd name="connsiteX0" fmla="*/ 31750 w 2286000"/>
                  <a:gd name="connsiteY0" fmla="*/ 1752600 h 1752600"/>
                  <a:gd name="connsiteX1" fmla="*/ 0 w 2286000"/>
                  <a:gd name="connsiteY1" fmla="*/ 1263650 h 1752600"/>
                  <a:gd name="connsiteX2" fmla="*/ 184944 w 2286000"/>
                  <a:gd name="connsiteY2" fmla="*/ 948531 h 1752600"/>
                  <a:gd name="connsiteX3" fmla="*/ 2089150 w 2286000"/>
                  <a:gd name="connsiteY3" fmla="*/ 0 h 1752600"/>
                  <a:gd name="connsiteX4" fmla="*/ 2286000 w 2286000"/>
                  <a:gd name="connsiteY4" fmla="*/ 82550 h 1752600"/>
                  <a:gd name="connsiteX5" fmla="*/ 2286000 w 2286000"/>
                  <a:gd name="connsiteY5" fmla="*/ 533400 h 1752600"/>
                  <a:gd name="connsiteX6" fmla="*/ 31750 w 2286000"/>
                  <a:gd name="connsiteY6" fmla="*/ 1752600 h 1752600"/>
                  <a:gd name="connsiteX0" fmla="*/ 36411 w 2290661"/>
                  <a:gd name="connsiteY0" fmla="*/ 1752600 h 1752600"/>
                  <a:gd name="connsiteX1" fmla="*/ 4661 w 2290661"/>
                  <a:gd name="connsiteY1" fmla="*/ 1263650 h 1752600"/>
                  <a:gd name="connsiteX2" fmla="*/ 189605 w 2290661"/>
                  <a:gd name="connsiteY2" fmla="*/ 948531 h 1752600"/>
                  <a:gd name="connsiteX3" fmla="*/ 2093811 w 2290661"/>
                  <a:gd name="connsiteY3" fmla="*/ 0 h 1752600"/>
                  <a:gd name="connsiteX4" fmla="*/ 2290661 w 2290661"/>
                  <a:gd name="connsiteY4" fmla="*/ 82550 h 1752600"/>
                  <a:gd name="connsiteX5" fmla="*/ 2290661 w 2290661"/>
                  <a:gd name="connsiteY5" fmla="*/ 533400 h 1752600"/>
                  <a:gd name="connsiteX6" fmla="*/ 36411 w 2290661"/>
                  <a:gd name="connsiteY6" fmla="*/ 1752600 h 1752600"/>
                  <a:gd name="connsiteX0" fmla="*/ 36411 w 2290661"/>
                  <a:gd name="connsiteY0" fmla="*/ 1752600 h 1752600"/>
                  <a:gd name="connsiteX1" fmla="*/ 4661 w 2290661"/>
                  <a:gd name="connsiteY1" fmla="*/ 1263650 h 1752600"/>
                  <a:gd name="connsiteX2" fmla="*/ 189605 w 2290661"/>
                  <a:gd name="connsiteY2" fmla="*/ 948531 h 1752600"/>
                  <a:gd name="connsiteX3" fmla="*/ 2093811 w 2290661"/>
                  <a:gd name="connsiteY3" fmla="*/ 0 h 1752600"/>
                  <a:gd name="connsiteX4" fmla="*/ 2290661 w 2290661"/>
                  <a:gd name="connsiteY4" fmla="*/ 82550 h 1752600"/>
                  <a:gd name="connsiteX5" fmla="*/ 2290661 w 2290661"/>
                  <a:gd name="connsiteY5" fmla="*/ 533400 h 1752600"/>
                  <a:gd name="connsiteX6" fmla="*/ 36411 w 2290661"/>
                  <a:gd name="connsiteY6" fmla="*/ 1752600 h 1752600"/>
                  <a:gd name="connsiteX0" fmla="*/ 36411 w 2290661"/>
                  <a:gd name="connsiteY0" fmla="*/ 1755975 h 1755975"/>
                  <a:gd name="connsiteX1" fmla="*/ 4661 w 2290661"/>
                  <a:gd name="connsiteY1" fmla="*/ 1267025 h 1755975"/>
                  <a:gd name="connsiteX2" fmla="*/ 189605 w 2290661"/>
                  <a:gd name="connsiteY2" fmla="*/ 951906 h 1755975"/>
                  <a:gd name="connsiteX3" fmla="*/ 2093811 w 2290661"/>
                  <a:gd name="connsiteY3" fmla="*/ 3375 h 1755975"/>
                  <a:gd name="connsiteX4" fmla="*/ 2290661 w 2290661"/>
                  <a:gd name="connsiteY4" fmla="*/ 85925 h 1755975"/>
                  <a:gd name="connsiteX5" fmla="*/ 2290661 w 2290661"/>
                  <a:gd name="connsiteY5" fmla="*/ 536775 h 1755975"/>
                  <a:gd name="connsiteX6" fmla="*/ 36411 w 2290661"/>
                  <a:gd name="connsiteY6" fmla="*/ 1755975 h 1755975"/>
                  <a:gd name="connsiteX0" fmla="*/ 36411 w 2290661"/>
                  <a:gd name="connsiteY0" fmla="*/ 1757366 h 1757366"/>
                  <a:gd name="connsiteX1" fmla="*/ 4661 w 2290661"/>
                  <a:gd name="connsiteY1" fmla="*/ 1268416 h 1757366"/>
                  <a:gd name="connsiteX2" fmla="*/ 189605 w 2290661"/>
                  <a:gd name="connsiteY2" fmla="*/ 953297 h 1757366"/>
                  <a:gd name="connsiteX3" fmla="*/ 2093811 w 2290661"/>
                  <a:gd name="connsiteY3" fmla="*/ 4766 h 1757366"/>
                  <a:gd name="connsiteX4" fmla="*/ 2290661 w 2290661"/>
                  <a:gd name="connsiteY4" fmla="*/ 87316 h 1757366"/>
                  <a:gd name="connsiteX5" fmla="*/ 2290661 w 2290661"/>
                  <a:gd name="connsiteY5" fmla="*/ 538166 h 1757366"/>
                  <a:gd name="connsiteX6" fmla="*/ 36411 w 2290661"/>
                  <a:gd name="connsiteY6" fmla="*/ 1757366 h 1757366"/>
                  <a:gd name="connsiteX0" fmla="*/ 36411 w 2290661"/>
                  <a:gd name="connsiteY0" fmla="*/ 1763532 h 1763532"/>
                  <a:gd name="connsiteX1" fmla="*/ 4661 w 2290661"/>
                  <a:gd name="connsiteY1" fmla="*/ 1274582 h 1763532"/>
                  <a:gd name="connsiteX2" fmla="*/ 189605 w 2290661"/>
                  <a:gd name="connsiteY2" fmla="*/ 959463 h 1763532"/>
                  <a:gd name="connsiteX3" fmla="*/ 2093811 w 2290661"/>
                  <a:gd name="connsiteY3" fmla="*/ 10932 h 1763532"/>
                  <a:gd name="connsiteX4" fmla="*/ 2290661 w 2290661"/>
                  <a:gd name="connsiteY4" fmla="*/ 93482 h 1763532"/>
                  <a:gd name="connsiteX5" fmla="*/ 2290661 w 2290661"/>
                  <a:gd name="connsiteY5" fmla="*/ 544332 h 1763532"/>
                  <a:gd name="connsiteX6" fmla="*/ 36411 w 2290661"/>
                  <a:gd name="connsiteY6" fmla="*/ 1763532 h 1763532"/>
                  <a:gd name="connsiteX0" fmla="*/ 36411 w 2305477"/>
                  <a:gd name="connsiteY0" fmla="*/ 1763532 h 1763532"/>
                  <a:gd name="connsiteX1" fmla="*/ 4661 w 2305477"/>
                  <a:gd name="connsiteY1" fmla="*/ 1274582 h 1763532"/>
                  <a:gd name="connsiteX2" fmla="*/ 189605 w 2305477"/>
                  <a:gd name="connsiteY2" fmla="*/ 959463 h 1763532"/>
                  <a:gd name="connsiteX3" fmla="*/ 2093811 w 2305477"/>
                  <a:gd name="connsiteY3" fmla="*/ 10932 h 1763532"/>
                  <a:gd name="connsiteX4" fmla="*/ 2290661 w 2305477"/>
                  <a:gd name="connsiteY4" fmla="*/ 93482 h 1763532"/>
                  <a:gd name="connsiteX5" fmla="*/ 2290661 w 2305477"/>
                  <a:gd name="connsiteY5" fmla="*/ 544332 h 1763532"/>
                  <a:gd name="connsiteX6" fmla="*/ 36411 w 2305477"/>
                  <a:gd name="connsiteY6" fmla="*/ 1763532 h 1763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5477" h="1763532">
                    <a:moveTo>
                      <a:pt x="36411" y="1763532"/>
                    </a:moveTo>
                    <a:cubicBezTo>
                      <a:pt x="25828" y="1600549"/>
                      <a:pt x="-13331" y="1437565"/>
                      <a:pt x="4661" y="1274582"/>
                    </a:cubicBezTo>
                    <a:cubicBezTo>
                      <a:pt x="35353" y="1148111"/>
                      <a:pt x="82713" y="1054978"/>
                      <a:pt x="189605" y="959463"/>
                    </a:cubicBezTo>
                    <a:cubicBezTo>
                      <a:pt x="288559" y="857599"/>
                      <a:pt x="1459076" y="327109"/>
                      <a:pt x="2093811" y="10932"/>
                    </a:cubicBezTo>
                    <a:cubicBezTo>
                      <a:pt x="2188002" y="-25845"/>
                      <a:pt x="2246475" y="37390"/>
                      <a:pt x="2290661" y="93482"/>
                    </a:cubicBezTo>
                    <a:cubicBezTo>
                      <a:pt x="2323999" y="265196"/>
                      <a:pt x="2290661" y="394049"/>
                      <a:pt x="2290661" y="544332"/>
                    </a:cubicBezTo>
                    <a:lnTo>
                      <a:pt x="36411" y="1763532"/>
                    </a:lnTo>
                    <a:close/>
                  </a:path>
                </a:pathLst>
              </a:custGeom>
              <a:solidFill>
                <a:srgbClr val="D11F1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: Shape 91">
                <a:extLst>
                  <a:ext uri="{FF2B5EF4-FFF2-40B4-BE49-F238E27FC236}">
                    <a16:creationId xmlns:a16="http://schemas.microsoft.com/office/drawing/2014/main" id="{45A41BB5-942C-4E6F-91EA-4366B5B0E5E9}"/>
                  </a:ext>
                </a:extLst>
              </p:cNvPr>
              <p:cNvSpPr/>
              <p:nvPr/>
            </p:nvSpPr>
            <p:spPr>
              <a:xfrm rot="20992527" flipH="1">
                <a:off x="5363399" y="2174612"/>
                <a:ext cx="1613027" cy="621705"/>
              </a:xfrm>
              <a:custGeom>
                <a:avLst/>
                <a:gdLst>
                  <a:gd name="connsiteX0" fmla="*/ 2217420 w 2621280"/>
                  <a:gd name="connsiteY0" fmla="*/ 0 h 2194560"/>
                  <a:gd name="connsiteX1" fmla="*/ 2621280 w 2621280"/>
                  <a:gd name="connsiteY1" fmla="*/ 1432560 h 2194560"/>
                  <a:gd name="connsiteX2" fmla="*/ 1386840 w 2621280"/>
                  <a:gd name="connsiteY2" fmla="*/ 2194560 h 2194560"/>
                  <a:gd name="connsiteX3" fmla="*/ 1089660 w 2621280"/>
                  <a:gd name="connsiteY3" fmla="*/ 1493520 h 2194560"/>
                  <a:gd name="connsiteX4" fmla="*/ 0 w 2621280"/>
                  <a:gd name="connsiteY4" fmla="*/ 1219200 h 2194560"/>
                  <a:gd name="connsiteX5" fmla="*/ 2217420 w 2621280"/>
                  <a:gd name="connsiteY5" fmla="*/ 0 h 2194560"/>
                  <a:gd name="connsiteX0" fmla="*/ 2217420 w 2621280"/>
                  <a:gd name="connsiteY0" fmla="*/ 0 h 2194560"/>
                  <a:gd name="connsiteX1" fmla="*/ 2621280 w 2621280"/>
                  <a:gd name="connsiteY1" fmla="*/ 1432560 h 2194560"/>
                  <a:gd name="connsiteX2" fmla="*/ 1386840 w 2621280"/>
                  <a:gd name="connsiteY2" fmla="*/ 2194560 h 2194560"/>
                  <a:gd name="connsiteX3" fmla="*/ 1089660 w 2621280"/>
                  <a:gd name="connsiteY3" fmla="*/ 1493520 h 2194560"/>
                  <a:gd name="connsiteX4" fmla="*/ 0 w 2621280"/>
                  <a:gd name="connsiteY4" fmla="*/ 1214437 h 2194560"/>
                  <a:gd name="connsiteX5" fmla="*/ 2217420 w 2621280"/>
                  <a:gd name="connsiteY5" fmla="*/ 0 h 2194560"/>
                  <a:gd name="connsiteX0" fmla="*/ 2217420 w 2621280"/>
                  <a:gd name="connsiteY0" fmla="*/ 0 h 2213610"/>
                  <a:gd name="connsiteX1" fmla="*/ 2621280 w 2621280"/>
                  <a:gd name="connsiteY1" fmla="*/ 1432560 h 2213610"/>
                  <a:gd name="connsiteX2" fmla="*/ 1408271 w 2621280"/>
                  <a:gd name="connsiteY2" fmla="*/ 2213610 h 2213610"/>
                  <a:gd name="connsiteX3" fmla="*/ 1089660 w 2621280"/>
                  <a:gd name="connsiteY3" fmla="*/ 1493520 h 2213610"/>
                  <a:gd name="connsiteX4" fmla="*/ 0 w 2621280"/>
                  <a:gd name="connsiteY4" fmla="*/ 1214437 h 2213610"/>
                  <a:gd name="connsiteX5" fmla="*/ 2217420 w 2621280"/>
                  <a:gd name="connsiteY5" fmla="*/ 0 h 2213610"/>
                  <a:gd name="connsiteX0" fmla="*/ 2236470 w 2621280"/>
                  <a:gd name="connsiteY0" fmla="*/ 0 h 2215992"/>
                  <a:gd name="connsiteX1" fmla="*/ 2621280 w 2621280"/>
                  <a:gd name="connsiteY1" fmla="*/ 1434942 h 2215992"/>
                  <a:gd name="connsiteX2" fmla="*/ 1408271 w 2621280"/>
                  <a:gd name="connsiteY2" fmla="*/ 2215992 h 2215992"/>
                  <a:gd name="connsiteX3" fmla="*/ 1089660 w 2621280"/>
                  <a:gd name="connsiteY3" fmla="*/ 1495902 h 2215992"/>
                  <a:gd name="connsiteX4" fmla="*/ 0 w 2621280"/>
                  <a:gd name="connsiteY4" fmla="*/ 1216819 h 2215992"/>
                  <a:gd name="connsiteX5" fmla="*/ 2236470 w 2621280"/>
                  <a:gd name="connsiteY5" fmla="*/ 0 h 2215992"/>
                  <a:gd name="connsiteX0" fmla="*/ 2236470 w 2637949"/>
                  <a:gd name="connsiteY0" fmla="*/ 0 h 2215992"/>
                  <a:gd name="connsiteX1" fmla="*/ 2637949 w 2637949"/>
                  <a:gd name="connsiteY1" fmla="*/ 1430179 h 2215992"/>
                  <a:gd name="connsiteX2" fmla="*/ 1408271 w 2637949"/>
                  <a:gd name="connsiteY2" fmla="*/ 2215992 h 2215992"/>
                  <a:gd name="connsiteX3" fmla="*/ 1089660 w 2637949"/>
                  <a:gd name="connsiteY3" fmla="*/ 1495902 h 2215992"/>
                  <a:gd name="connsiteX4" fmla="*/ 0 w 2637949"/>
                  <a:gd name="connsiteY4" fmla="*/ 1216819 h 2215992"/>
                  <a:gd name="connsiteX5" fmla="*/ 2236470 w 2637949"/>
                  <a:gd name="connsiteY5" fmla="*/ 0 h 2215992"/>
                  <a:gd name="connsiteX0" fmla="*/ 2236470 w 2637949"/>
                  <a:gd name="connsiteY0" fmla="*/ 0 h 2215992"/>
                  <a:gd name="connsiteX1" fmla="*/ 2637949 w 2637949"/>
                  <a:gd name="connsiteY1" fmla="*/ 1430179 h 2215992"/>
                  <a:gd name="connsiteX2" fmla="*/ 1408271 w 2637949"/>
                  <a:gd name="connsiteY2" fmla="*/ 2215992 h 2215992"/>
                  <a:gd name="connsiteX3" fmla="*/ 498251 w 2637949"/>
                  <a:gd name="connsiteY3" fmla="*/ 1422807 h 2215992"/>
                  <a:gd name="connsiteX4" fmla="*/ 0 w 2637949"/>
                  <a:gd name="connsiteY4" fmla="*/ 1216819 h 2215992"/>
                  <a:gd name="connsiteX5" fmla="*/ 2236470 w 2637949"/>
                  <a:gd name="connsiteY5" fmla="*/ 0 h 2215992"/>
                  <a:gd name="connsiteX0" fmla="*/ 2236470 w 2637949"/>
                  <a:gd name="connsiteY0" fmla="*/ 0 h 2089737"/>
                  <a:gd name="connsiteX1" fmla="*/ 2637949 w 2637949"/>
                  <a:gd name="connsiteY1" fmla="*/ 1430179 h 2089737"/>
                  <a:gd name="connsiteX2" fmla="*/ 796927 w 2637949"/>
                  <a:gd name="connsiteY2" fmla="*/ 2089737 h 2089737"/>
                  <a:gd name="connsiteX3" fmla="*/ 498251 w 2637949"/>
                  <a:gd name="connsiteY3" fmla="*/ 1422807 h 2089737"/>
                  <a:gd name="connsiteX4" fmla="*/ 0 w 2637949"/>
                  <a:gd name="connsiteY4" fmla="*/ 1216819 h 2089737"/>
                  <a:gd name="connsiteX5" fmla="*/ 2236470 w 2637949"/>
                  <a:gd name="connsiteY5" fmla="*/ 0 h 2089737"/>
                  <a:gd name="connsiteX0" fmla="*/ 2236470 w 2637949"/>
                  <a:gd name="connsiteY0" fmla="*/ 0 h 1611294"/>
                  <a:gd name="connsiteX1" fmla="*/ 2637949 w 2637949"/>
                  <a:gd name="connsiteY1" fmla="*/ 1430179 h 1611294"/>
                  <a:gd name="connsiteX2" fmla="*/ 730477 w 2637949"/>
                  <a:gd name="connsiteY2" fmla="*/ 1611294 h 1611294"/>
                  <a:gd name="connsiteX3" fmla="*/ 498251 w 2637949"/>
                  <a:gd name="connsiteY3" fmla="*/ 1422807 h 1611294"/>
                  <a:gd name="connsiteX4" fmla="*/ 0 w 2637949"/>
                  <a:gd name="connsiteY4" fmla="*/ 1216819 h 1611294"/>
                  <a:gd name="connsiteX5" fmla="*/ 2236470 w 2637949"/>
                  <a:gd name="connsiteY5" fmla="*/ 0 h 1611294"/>
                  <a:gd name="connsiteX0" fmla="*/ 2236470 w 2637949"/>
                  <a:gd name="connsiteY0" fmla="*/ 0 h 1578068"/>
                  <a:gd name="connsiteX1" fmla="*/ 2637949 w 2637949"/>
                  <a:gd name="connsiteY1" fmla="*/ 1430179 h 1578068"/>
                  <a:gd name="connsiteX2" fmla="*/ 690606 w 2637949"/>
                  <a:gd name="connsiteY2" fmla="*/ 1578068 h 1578068"/>
                  <a:gd name="connsiteX3" fmla="*/ 498251 w 2637949"/>
                  <a:gd name="connsiteY3" fmla="*/ 1422807 h 1578068"/>
                  <a:gd name="connsiteX4" fmla="*/ 0 w 2637949"/>
                  <a:gd name="connsiteY4" fmla="*/ 1216819 h 1578068"/>
                  <a:gd name="connsiteX5" fmla="*/ 2236470 w 2637949"/>
                  <a:gd name="connsiteY5" fmla="*/ 0 h 1578068"/>
                  <a:gd name="connsiteX0" fmla="*/ 2236470 w 2637949"/>
                  <a:gd name="connsiteY0" fmla="*/ 0 h 1578068"/>
                  <a:gd name="connsiteX1" fmla="*/ 2637949 w 2637949"/>
                  <a:gd name="connsiteY1" fmla="*/ 1430179 h 1578068"/>
                  <a:gd name="connsiteX2" fmla="*/ 690606 w 2637949"/>
                  <a:gd name="connsiteY2" fmla="*/ 1578068 h 1578068"/>
                  <a:gd name="connsiteX3" fmla="*/ 558057 w 2637949"/>
                  <a:gd name="connsiteY3" fmla="*/ 1422808 h 1578068"/>
                  <a:gd name="connsiteX4" fmla="*/ 0 w 2637949"/>
                  <a:gd name="connsiteY4" fmla="*/ 1216819 h 1578068"/>
                  <a:gd name="connsiteX5" fmla="*/ 2236470 w 2637949"/>
                  <a:gd name="connsiteY5" fmla="*/ 0 h 1578068"/>
                  <a:gd name="connsiteX0" fmla="*/ 2236470 w 2637949"/>
                  <a:gd name="connsiteY0" fmla="*/ 0 h 1578068"/>
                  <a:gd name="connsiteX1" fmla="*/ 2637949 w 2637949"/>
                  <a:gd name="connsiteY1" fmla="*/ 1430179 h 1578068"/>
                  <a:gd name="connsiteX2" fmla="*/ 690606 w 2637949"/>
                  <a:gd name="connsiteY2" fmla="*/ 1578068 h 1578068"/>
                  <a:gd name="connsiteX3" fmla="*/ 518187 w 2637949"/>
                  <a:gd name="connsiteY3" fmla="*/ 1416163 h 1578068"/>
                  <a:gd name="connsiteX4" fmla="*/ 0 w 2637949"/>
                  <a:gd name="connsiteY4" fmla="*/ 1216819 h 1578068"/>
                  <a:gd name="connsiteX5" fmla="*/ 2236470 w 2637949"/>
                  <a:gd name="connsiteY5" fmla="*/ 0 h 1578068"/>
                  <a:gd name="connsiteX0" fmla="*/ 2236470 w 2637949"/>
                  <a:gd name="connsiteY0" fmla="*/ 0 h 1578068"/>
                  <a:gd name="connsiteX1" fmla="*/ 2637949 w 2637949"/>
                  <a:gd name="connsiteY1" fmla="*/ 1430179 h 1578068"/>
                  <a:gd name="connsiteX2" fmla="*/ 690606 w 2637949"/>
                  <a:gd name="connsiteY2" fmla="*/ 1578068 h 1578068"/>
                  <a:gd name="connsiteX3" fmla="*/ 318835 w 2637949"/>
                  <a:gd name="connsiteY3" fmla="*/ 1343068 h 1578068"/>
                  <a:gd name="connsiteX4" fmla="*/ 0 w 2637949"/>
                  <a:gd name="connsiteY4" fmla="*/ 1216819 h 1578068"/>
                  <a:gd name="connsiteX5" fmla="*/ 2236470 w 2637949"/>
                  <a:gd name="connsiteY5" fmla="*/ 0 h 1578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37949" h="1578068">
                    <a:moveTo>
                      <a:pt x="2236470" y="0"/>
                    </a:moveTo>
                    <a:lnTo>
                      <a:pt x="2637949" y="1430179"/>
                    </a:lnTo>
                    <a:lnTo>
                      <a:pt x="690606" y="1578068"/>
                    </a:lnTo>
                    <a:lnTo>
                      <a:pt x="318835" y="1343068"/>
                    </a:lnTo>
                    <a:lnTo>
                      <a:pt x="0" y="1216819"/>
                    </a:lnTo>
                    <a:lnTo>
                      <a:pt x="2236470" y="0"/>
                    </a:lnTo>
                    <a:close/>
                  </a:path>
                </a:pathLst>
              </a:custGeom>
              <a:solidFill>
                <a:srgbClr val="BF1A1A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02FEBED5-736E-472B-9197-1784172E1AB0}"/>
                  </a:ext>
                </a:extLst>
              </p:cNvPr>
              <p:cNvGrpSpPr/>
              <p:nvPr/>
            </p:nvGrpSpPr>
            <p:grpSpPr>
              <a:xfrm rot="20524785">
                <a:off x="5462235" y="2167231"/>
                <a:ext cx="1420116" cy="993956"/>
                <a:chOff x="3325734" y="4041205"/>
                <a:chExt cx="2855703" cy="2252430"/>
              </a:xfrm>
              <a:scene3d>
                <a:camera prst="isometricLeftDown"/>
                <a:lightRig rig="threePt" dir="t"/>
              </a:scene3d>
            </p:grpSpPr>
            <p:sp>
              <p:nvSpPr>
                <p:cNvPr id="69" name="Freeform: Shape 100">
                  <a:extLst>
                    <a:ext uri="{FF2B5EF4-FFF2-40B4-BE49-F238E27FC236}">
                      <a16:creationId xmlns:a16="http://schemas.microsoft.com/office/drawing/2014/main" id="{16DE8CAB-7AC1-440A-9802-31D36C9BC6B3}"/>
                    </a:ext>
                  </a:extLst>
                </p:cNvPr>
                <p:cNvSpPr/>
                <p:nvPr/>
              </p:nvSpPr>
              <p:spPr>
                <a:xfrm flipH="1">
                  <a:off x="3375739" y="4084134"/>
                  <a:ext cx="2716424" cy="1814212"/>
                </a:xfrm>
                <a:custGeom>
                  <a:avLst/>
                  <a:gdLst>
                    <a:gd name="connsiteX0" fmla="*/ 0 w 2838450"/>
                    <a:gd name="connsiteY0" fmla="*/ 120650 h 1816100"/>
                    <a:gd name="connsiteX1" fmla="*/ 866775 w 2838450"/>
                    <a:gd name="connsiteY1" fmla="*/ 88900 h 1816100"/>
                    <a:gd name="connsiteX2" fmla="*/ 1000125 w 2838450"/>
                    <a:gd name="connsiteY2" fmla="*/ 9525 h 1816100"/>
                    <a:gd name="connsiteX3" fmla="*/ 2797175 w 2838450"/>
                    <a:gd name="connsiteY3" fmla="*/ 0 h 1816100"/>
                    <a:gd name="connsiteX4" fmla="*/ 2838450 w 2838450"/>
                    <a:gd name="connsiteY4" fmla="*/ 28575 h 1816100"/>
                    <a:gd name="connsiteX5" fmla="*/ 2778125 w 2838450"/>
                    <a:gd name="connsiteY5" fmla="*/ 1774825 h 1816100"/>
                    <a:gd name="connsiteX6" fmla="*/ 2733675 w 2838450"/>
                    <a:gd name="connsiteY6" fmla="*/ 1816100 h 1816100"/>
                    <a:gd name="connsiteX7" fmla="*/ 79375 w 2838450"/>
                    <a:gd name="connsiteY7" fmla="*/ 1812925 h 1816100"/>
                    <a:gd name="connsiteX8" fmla="*/ 53975 w 2838450"/>
                    <a:gd name="connsiteY8" fmla="*/ 1765300 h 1816100"/>
                    <a:gd name="connsiteX9" fmla="*/ 0 w 2838450"/>
                    <a:gd name="connsiteY9" fmla="*/ 120650 h 1816100"/>
                    <a:gd name="connsiteX0" fmla="*/ 0 w 2838450"/>
                    <a:gd name="connsiteY0" fmla="*/ 120650 h 1818466"/>
                    <a:gd name="connsiteX1" fmla="*/ 866775 w 2838450"/>
                    <a:gd name="connsiteY1" fmla="*/ 88900 h 1818466"/>
                    <a:gd name="connsiteX2" fmla="*/ 1000125 w 2838450"/>
                    <a:gd name="connsiteY2" fmla="*/ 9525 h 1818466"/>
                    <a:gd name="connsiteX3" fmla="*/ 2797175 w 2838450"/>
                    <a:gd name="connsiteY3" fmla="*/ 0 h 1818466"/>
                    <a:gd name="connsiteX4" fmla="*/ 2838450 w 2838450"/>
                    <a:gd name="connsiteY4" fmla="*/ 28575 h 1818466"/>
                    <a:gd name="connsiteX5" fmla="*/ 2778125 w 2838450"/>
                    <a:gd name="connsiteY5" fmla="*/ 1774825 h 1818466"/>
                    <a:gd name="connsiteX6" fmla="*/ 2733675 w 2838450"/>
                    <a:gd name="connsiteY6" fmla="*/ 1816100 h 1818466"/>
                    <a:gd name="connsiteX7" fmla="*/ 79375 w 2838450"/>
                    <a:gd name="connsiteY7" fmla="*/ 1812925 h 1818466"/>
                    <a:gd name="connsiteX8" fmla="*/ 53975 w 2838450"/>
                    <a:gd name="connsiteY8" fmla="*/ 1765300 h 1818466"/>
                    <a:gd name="connsiteX9" fmla="*/ 0 w 2838450"/>
                    <a:gd name="connsiteY9" fmla="*/ 120650 h 1818466"/>
                    <a:gd name="connsiteX0" fmla="*/ 0 w 2838450"/>
                    <a:gd name="connsiteY0" fmla="*/ 120650 h 1818981"/>
                    <a:gd name="connsiteX1" fmla="*/ 866775 w 2838450"/>
                    <a:gd name="connsiteY1" fmla="*/ 88900 h 1818981"/>
                    <a:gd name="connsiteX2" fmla="*/ 1000125 w 2838450"/>
                    <a:gd name="connsiteY2" fmla="*/ 9525 h 1818981"/>
                    <a:gd name="connsiteX3" fmla="*/ 2797175 w 2838450"/>
                    <a:gd name="connsiteY3" fmla="*/ 0 h 1818981"/>
                    <a:gd name="connsiteX4" fmla="*/ 2838450 w 2838450"/>
                    <a:gd name="connsiteY4" fmla="*/ 28575 h 1818981"/>
                    <a:gd name="connsiteX5" fmla="*/ 2778125 w 2838450"/>
                    <a:gd name="connsiteY5" fmla="*/ 1774825 h 1818981"/>
                    <a:gd name="connsiteX6" fmla="*/ 2733675 w 2838450"/>
                    <a:gd name="connsiteY6" fmla="*/ 1816100 h 1818981"/>
                    <a:gd name="connsiteX7" fmla="*/ 79375 w 2838450"/>
                    <a:gd name="connsiteY7" fmla="*/ 1812925 h 1818981"/>
                    <a:gd name="connsiteX8" fmla="*/ 53975 w 2838450"/>
                    <a:gd name="connsiteY8" fmla="*/ 1765300 h 1818981"/>
                    <a:gd name="connsiteX9" fmla="*/ 0 w 2838450"/>
                    <a:gd name="connsiteY9" fmla="*/ 120650 h 1818981"/>
                    <a:gd name="connsiteX0" fmla="*/ 0 w 2838450"/>
                    <a:gd name="connsiteY0" fmla="*/ 120650 h 1818981"/>
                    <a:gd name="connsiteX1" fmla="*/ 866775 w 2838450"/>
                    <a:gd name="connsiteY1" fmla="*/ 88900 h 1818981"/>
                    <a:gd name="connsiteX2" fmla="*/ 1000125 w 2838450"/>
                    <a:gd name="connsiteY2" fmla="*/ 9525 h 1818981"/>
                    <a:gd name="connsiteX3" fmla="*/ 2797175 w 2838450"/>
                    <a:gd name="connsiteY3" fmla="*/ 0 h 1818981"/>
                    <a:gd name="connsiteX4" fmla="*/ 2838450 w 2838450"/>
                    <a:gd name="connsiteY4" fmla="*/ 28575 h 1818981"/>
                    <a:gd name="connsiteX5" fmla="*/ 2778125 w 2838450"/>
                    <a:gd name="connsiteY5" fmla="*/ 1774825 h 1818981"/>
                    <a:gd name="connsiteX6" fmla="*/ 2733675 w 2838450"/>
                    <a:gd name="connsiteY6" fmla="*/ 1816100 h 1818981"/>
                    <a:gd name="connsiteX7" fmla="*/ 79375 w 2838450"/>
                    <a:gd name="connsiteY7" fmla="*/ 1812925 h 1818981"/>
                    <a:gd name="connsiteX8" fmla="*/ 53975 w 2838450"/>
                    <a:gd name="connsiteY8" fmla="*/ 1765300 h 1818981"/>
                    <a:gd name="connsiteX9" fmla="*/ 0 w 2838450"/>
                    <a:gd name="connsiteY9" fmla="*/ 120650 h 1818981"/>
                    <a:gd name="connsiteX0" fmla="*/ 0 w 2838450"/>
                    <a:gd name="connsiteY0" fmla="*/ 120650 h 1821207"/>
                    <a:gd name="connsiteX1" fmla="*/ 866775 w 2838450"/>
                    <a:gd name="connsiteY1" fmla="*/ 88900 h 1821207"/>
                    <a:gd name="connsiteX2" fmla="*/ 1000125 w 2838450"/>
                    <a:gd name="connsiteY2" fmla="*/ 9525 h 1821207"/>
                    <a:gd name="connsiteX3" fmla="*/ 2797175 w 2838450"/>
                    <a:gd name="connsiteY3" fmla="*/ 0 h 1821207"/>
                    <a:gd name="connsiteX4" fmla="*/ 2838450 w 2838450"/>
                    <a:gd name="connsiteY4" fmla="*/ 28575 h 1821207"/>
                    <a:gd name="connsiteX5" fmla="*/ 2778125 w 2838450"/>
                    <a:gd name="connsiteY5" fmla="*/ 1774825 h 1821207"/>
                    <a:gd name="connsiteX6" fmla="*/ 2738438 w 2838450"/>
                    <a:gd name="connsiteY6" fmla="*/ 1818481 h 1821207"/>
                    <a:gd name="connsiteX7" fmla="*/ 79375 w 2838450"/>
                    <a:gd name="connsiteY7" fmla="*/ 1812925 h 1821207"/>
                    <a:gd name="connsiteX8" fmla="*/ 53975 w 2838450"/>
                    <a:gd name="connsiteY8" fmla="*/ 1765300 h 1821207"/>
                    <a:gd name="connsiteX9" fmla="*/ 0 w 2838450"/>
                    <a:gd name="connsiteY9" fmla="*/ 120650 h 1821207"/>
                    <a:gd name="connsiteX0" fmla="*/ 0 w 2838450"/>
                    <a:gd name="connsiteY0" fmla="*/ 120650 h 1824832"/>
                    <a:gd name="connsiteX1" fmla="*/ 866775 w 2838450"/>
                    <a:gd name="connsiteY1" fmla="*/ 88900 h 1824832"/>
                    <a:gd name="connsiteX2" fmla="*/ 1000125 w 2838450"/>
                    <a:gd name="connsiteY2" fmla="*/ 9525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0650 h 1824832"/>
                    <a:gd name="connsiteX1" fmla="*/ 866775 w 2838450"/>
                    <a:gd name="connsiteY1" fmla="*/ 88900 h 1824832"/>
                    <a:gd name="connsiteX2" fmla="*/ 1000125 w 2838450"/>
                    <a:gd name="connsiteY2" fmla="*/ 9525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0650 h 1824832"/>
                    <a:gd name="connsiteX1" fmla="*/ 866775 w 2838450"/>
                    <a:gd name="connsiteY1" fmla="*/ 88900 h 1824832"/>
                    <a:gd name="connsiteX2" fmla="*/ 1000125 w 2838450"/>
                    <a:gd name="connsiteY2" fmla="*/ 9525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0650 h 1824832"/>
                    <a:gd name="connsiteX1" fmla="*/ 866775 w 2838450"/>
                    <a:gd name="connsiteY1" fmla="*/ 88900 h 1824832"/>
                    <a:gd name="connsiteX2" fmla="*/ 1000125 w 2838450"/>
                    <a:gd name="connsiteY2" fmla="*/ 9525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1000125 w 2838450"/>
                    <a:gd name="connsiteY2" fmla="*/ 9525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1000125 w 2838450"/>
                    <a:gd name="connsiteY2" fmla="*/ 9525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1033463 w 2838450"/>
                    <a:gd name="connsiteY2" fmla="*/ 40481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1033463 w 2838450"/>
                    <a:gd name="connsiteY2" fmla="*/ 40481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945356 w 2838450"/>
                    <a:gd name="connsiteY2" fmla="*/ 30956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3106 h 1827288"/>
                    <a:gd name="connsiteX1" fmla="*/ 819150 w 2838450"/>
                    <a:gd name="connsiteY1" fmla="*/ 91356 h 1827288"/>
                    <a:gd name="connsiteX2" fmla="*/ 945356 w 2838450"/>
                    <a:gd name="connsiteY2" fmla="*/ 33412 h 1827288"/>
                    <a:gd name="connsiteX3" fmla="*/ 2797175 w 2838450"/>
                    <a:gd name="connsiteY3" fmla="*/ 2456 h 1827288"/>
                    <a:gd name="connsiteX4" fmla="*/ 2838450 w 2838450"/>
                    <a:gd name="connsiteY4" fmla="*/ 31031 h 1827288"/>
                    <a:gd name="connsiteX5" fmla="*/ 2778125 w 2838450"/>
                    <a:gd name="connsiteY5" fmla="*/ 1777281 h 1827288"/>
                    <a:gd name="connsiteX6" fmla="*/ 2738438 w 2838450"/>
                    <a:gd name="connsiteY6" fmla="*/ 1820937 h 1827288"/>
                    <a:gd name="connsiteX7" fmla="*/ 81756 w 2838450"/>
                    <a:gd name="connsiteY7" fmla="*/ 1827288 h 1827288"/>
                    <a:gd name="connsiteX8" fmla="*/ 53975 w 2838450"/>
                    <a:gd name="connsiteY8" fmla="*/ 1767756 h 1827288"/>
                    <a:gd name="connsiteX9" fmla="*/ 0 w 2838450"/>
                    <a:gd name="connsiteY9" fmla="*/ 123106 h 1827288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945356 w 2838450"/>
                    <a:gd name="connsiteY2" fmla="*/ 30956 h 1824832"/>
                    <a:gd name="connsiteX3" fmla="*/ 1287672 w 2838450"/>
                    <a:gd name="connsiteY3" fmla="*/ 13822 h 1824832"/>
                    <a:gd name="connsiteX4" fmla="*/ 2797175 w 2838450"/>
                    <a:gd name="connsiteY4" fmla="*/ 0 h 1824832"/>
                    <a:gd name="connsiteX5" fmla="*/ 2838450 w 2838450"/>
                    <a:gd name="connsiteY5" fmla="*/ 28575 h 1824832"/>
                    <a:gd name="connsiteX6" fmla="*/ 2778125 w 2838450"/>
                    <a:gd name="connsiteY6" fmla="*/ 1774825 h 1824832"/>
                    <a:gd name="connsiteX7" fmla="*/ 2738438 w 2838450"/>
                    <a:gd name="connsiteY7" fmla="*/ 1818481 h 1824832"/>
                    <a:gd name="connsiteX8" fmla="*/ 81756 w 2838450"/>
                    <a:gd name="connsiteY8" fmla="*/ 1824832 h 1824832"/>
                    <a:gd name="connsiteX9" fmla="*/ 53975 w 2838450"/>
                    <a:gd name="connsiteY9" fmla="*/ 1765300 h 1824832"/>
                    <a:gd name="connsiteX10" fmla="*/ 0 w 2838450"/>
                    <a:gd name="connsiteY10" fmla="*/ 120650 h 1824832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985838 w 2838450"/>
                    <a:gd name="connsiteY2" fmla="*/ 21431 h 1824832"/>
                    <a:gd name="connsiteX3" fmla="*/ 1287672 w 2838450"/>
                    <a:gd name="connsiteY3" fmla="*/ 13822 h 1824832"/>
                    <a:gd name="connsiteX4" fmla="*/ 2797175 w 2838450"/>
                    <a:gd name="connsiteY4" fmla="*/ 0 h 1824832"/>
                    <a:gd name="connsiteX5" fmla="*/ 2838450 w 2838450"/>
                    <a:gd name="connsiteY5" fmla="*/ 28575 h 1824832"/>
                    <a:gd name="connsiteX6" fmla="*/ 2778125 w 2838450"/>
                    <a:gd name="connsiteY6" fmla="*/ 1774825 h 1824832"/>
                    <a:gd name="connsiteX7" fmla="*/ 2738438 w 2838450"/>
                    <a:gd name="connsiteY7" fmla="*/ 1818481 h 1824832"/>
                    <a:gd name="connsiteX8" fmla="*/ 81756 w 2838450"/>
                    <a:gd name="connsiteY8" fmla="*/ 1824832 h 1824832"/>
                    <a:gd name="connsiteX9" fmla="*/ 53975 w 2838450"/>
                    <a:gd name="connsiteY9" fmla="*/ 1765300 h 1824832"/>
                    <a:gd name="connsiteX10" fmla="*/ 0 w 2838450"/>
                    <a:gd name="connsiteY10" fmla="*/ 120650 h 1824832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985838 w 2838450"/>
                    <a:gd name="connsiteY2" fmla="*/ 21431 h 1824832"/>
                    <a:gd name="connsiteX3" fmla="*/ 1287672 w 2838450"/>
                    <a:gd name="connsiteY3" fmla="*/ 13822 h 1824832"/>
                    <a:gd name="connsiteX4" fmla="*/ 2797175 w 2838450"/>
                    <a:gd name="connsiteY4" fmla="*/ 0 h 1824832"/>
                    <a:gd name="connsiteX5" fmla="*/ 2838450 w 2838450"/>
                    <a:gd name="connsiteY5" fmla="*/ 28575 h 1824832"/>
                    <a:gd name="connsiteX6" fmla="*/ 2778125 w 2838450"/>
                    <a:gd name="connsiteY6" fmla="*/ 1774825 h 1824832"/>
                    <a:gd name="connsiteX7" fmla="*/ 2738438 w 2838450"/>
                    <a:gd name="connsiteY7" fmla="*/ 1818481 h 1824832"/>
                    <a:gd name="connsiteX8" fmla="*/ 81756 w 2838450"/>
                    <a:gd name="connsiteY8" fmla="*/ 1824832 h 1824832"/>
                    <a:gd name="connsiteX9" fmla="*/ 53975 w 2838450"/>
                    <a:gd name="connsiteY9" fmla="*/ 1765300 h 1824832"/>
                    <a:gd name="connsiteX10" fmla="*/ 0 w 2838450"/>
                    <a:gd name="connsiteY10" fmla="*/ 120650 h 1824832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985838 w 2838450"/>
                    <a:gd name="connsiteY2" fmla="*/ 21431 h 1824832"/>
                    <a:gd name="connsiteX3" fmla="*/ 1297197 w 2838450"/>
                    <a:gd name="connsiteY3" fmla="*/ 16204 h 1824832"/>
                    <a:gd name="connsiteX4" fmla="*/ 2797175 w 2838450"/>
                    <a:gd name="connsiteY4" fmla="*/ 0 h 1824832"/>
                    <a:gd name="connsiteX5" fmla="*/ 2838450 w 2838450"/>
                    <a:gd name="connsiteY5" fmla="*/ 28575 h 1824832"/>
                    <a:gd name="connsiteX6" fmla="*/ 2778125 w 2838450"/>
                    <a:gd name="connsiteY6" fmla="*/ 1774825 h 1824832"/>
                    <a:gd name="connsiteX7" fmla="*/ 2738438 w 2838450"/>
                    <a:gd name="connsiteY7" fmla="*/ 1818481 h 1824832"/>
                    <a:gd name="connsiteX8" fmla="*/ 81756 w 2838450"/>
                    <a:gd name="connsiteY8" fmla="*/ 1824832 h 1824832"/>
                    <a:gd name="connsiteX9" fmla="*/ 53975 w 2838450"/>
                    <a:gd name="connsiteY9" fmla="*/ 1765300 h 1824832"/>
                    <a:gd name="connsiteX10" fmla="*/ 0 w 2838450"/>
                    <a:gd name="connsiteY10" fmla="*/ 120650 h 1824832"/>
                    <a:gd name="connsiteX0" fmla="*/ 0 w 2838450"/>
                    <a:gd name="connsiteY0" fmla="*/ 120650 h 1824832"/>
                    <a:gd name="connsiteX1" fmla="*/ 6560 w 2838450"/>
                    <a:gd name="connsiteY1" fmla="*/ 125740 h 1824832"/>
                    <a:gd name="connsiteX2" fmla="*/ 819150 w 2838450"/>
                    <a:gd name="connsiteY2" fmla="*/ 88900 h 1824832"/>
                    <a:gd name="connsiteX3" fmla="*/ 985838 w 2838450"/>
                    <a:gd name="connsiteY3" fmla="*/ 21431 h 1824832"/>
                    <a:gd name="connsiteX4" fmla="*/ 1297197 w 2838450"/>
                    <a:gd name="connsiteY4" fmla="*/ 16204 h 1824832"/>
                    <a:gd name="connsiteX5" fmla="*/ 2797175 w 2838450"/>
                    <a:gd name="connsiteY5" fmla="*/ 0 h 1824832"/>
                    <a:gd name="connsiteX6" fmla="*/ 2838450 w 2838450"/>
                    <a:gd name="connsiteY6" fmla="*/ 28575 h 1824832"/>
                    <a:gd name="connsiteX7" fmla="*/ 2778125 w 2838450"/>
                    <a:gd name="connsiteY7" fmla="*/ 1774825 h 1824832"/>
                    <a:gd name="connsiteX8" fmla="*/ 2738438 w 2838450"/>
                    <a:gd name="connsiteY8" fmla="*/ 1818481 h 1824832"/>
                    <a:gd name="connsiteX9" fmla="*/ 81756 w 2838450"/>
                    <a:gd name="connsiteY9" fmla="*/ 1824832 h 1824832"/>
                    <a:gd name="connsiteX10" fmla="*/ 53975 w 2838450"/>
                    <a:gd name="connsiteY10" fmla="*/ 1765300 h 1824832"/>
                    <a:gd name="connsiteX11" fmla="*/ 0 w 2838450"/>
                    <a:gd name="connsiteY11" fmla="*/ 120650 h 1824832"/>
                    <a:gd name="connsiteX0" fmla="*/ 0 w 2838450"/>
                    <a:gd name="connsiteY0" fmla="*/ 120650 h 1824832"/>
                    <a:gd name="connsiteX1" fmla="*/ 42279 w 2838450"/>
                    <a:gd name="connsiteY1" fmla="*/ 87640 h 1824832"/>
                    <a:gd name="connsiteX2" fmla="*/ 819150 w 2838450"/>
                    <a:gd name="connsiteY2" fmla="*/ 88900 h 1824832"/>
                    <a:gd name="connsiteX3" fmla="*/ 985838 w 2838450"/>
                    <a:gd name="connsiteY3" fmla="*/ 21431 h 1824832"/>
                    <a:gd name="connsiteX4" fmla="*/ 1297197 w 2838450"/>
                    <a:gd name="connsiteY4" fmla="*/ 16204 h 1824832"/>
                    <a:gd name="connsiteX5" fmla="*/ 2797175 w 2838450"/>
                    <a:gd name="connsiteY5" fmla="*/ 0 h 1824832"/>
                    <a:gd name="connsiteX6" fmla="*/ 2838450 w 2838450"/>
                    <a:gd name="connsiteY6" fmla="*/ 28575 h 1824832"/>
                    <a:gd name="connsiteX7" fmla="*/ 2778125 w 2838450"/>
                    <a:gd name="connsiteY7" fmla="*/ 1774825 h 1824832"/>
                    <a:gd name="connsiteX8" fmla="*/ 2738438 w 2838450"/>
                    <a:gd name="connsiteY8" fmla="*/ 1818481 h 1824832"/>
                    <a:gd name="connsiteX9" fmla="*/ 81756 w 2838450"/>
                    <a:gd name="connsiteY9" fmla="*/ 1824832 h 1824832"/>
                    <a:gd name="connsiteX10" fmla="*/ 53975 w 2838450"/>
                    <a:gd name="connsiteY10" fmla="*/ 1765300 h 1824832"/>
                    <a:gd name="connsiteX11" fmla="*/ 0 w 2838450"/>
                    <a:gd name="connsiteY11" fmla="*/ 120650 h 1824832"/>
                    <a:gd name="connsiteX0" fmla="*/ 0 w 2838450"/>
                    <a:gd name="connsiteY0" fmla="*/ 120650 h 1824832"/>
                    <a:gd name="connsiteX1" fmla="*/ 42279 w 2838450"/>
                    <a:gd name="connsiteY1" fmla="*/ 87640 h 1824832"/>
                    <a:gd name="connsiteX2" fmla="*/ 819150 w 2838450"/>
                    <a:gd name="connsiteY2" fmla="*/ 88900 h 1824832"/>
                    <a:gd name="connsiteX3" fmla="*/ 985838 w 2838450"/>
                    <a:gd name="connsiteY3" fmla="*/ 21431 h 1824832"/>
                    <a:gd name="connsiteX4" fmla="*/ 1297197 w 2838450"/>
                    <a:gd name="connsiteY4" fmla="*/ 16204 h 1824832"/>
                    <a:gd name="connsiteX5" fmla="*/ 2797175 w 2838450"/>
                    <a:gd name="connsiteY5" fmla="*/ 0 h 1824832"/>
                    <a:gd name="connsiteX6" fmla="*/ 2838450 w 2838450"/>
                    <a:gd name="connsiteY6" fmla="*/ 28575 h 1824832"/>
                    <a:gd name="connsiteX7" fmla="*/ 2778125 w 2838450"/>
                    <a:gd name="connsiteY7" fmla="*/ 1774825 h 1824832"/>
                    <a:gd name="connsiteX8" fmla="*/ 2738438 w 2838450"/>
                    <a:gd name="connsiteY8" fmla="*/ 1818481 h 1824832"/>
                    <a:gd name="connsiteX9" fmla="*/ 81756 w 2838450"/>
                    <a:gd name="connsiteY9" fmla="*/ 1824832 h 1824832"/>
                    <a:gd name="connsiteX10" fmla="*/ 53975 w 2838450"/>
                    <a:gd name="connsiteY10" fmla="*/ 1765300 h 1824832"/>
                    <a:gd name="connsiteX11" fmla="*/ 0 w 2838450"/>
                    <a:gd name="connsiteY11" fmla="*/ 120650 h 1824832"/>
                    <a:gd name="connsiteX0" fmla="*/ 0 w 2847975"/>
                    <a:gd name="connsiteY0" fmla="*/ 120650 h 1824832"/>
                    <a:gd name="connsiteX1" fmla="*/ 42279 w 2847975"/>
                    <a:gd name="connsiteY1" fmla="*/ 87640 h 1824832"/>
                    <a:gd name="connsiteX2" fmla="*/ 819150 w 2847975"/>
                    <a:gd name="connsiteY2" fmla="*/ 88900 h 1824832"/>
                    <a:gd name="connsiteX3" fmla="*/ 985838 w 2847975"/>
                    <a:gd name="connsiteY3" fmla="*/ 21431 h 1824832"/>
                    <a:gd name="connsiteX4" fmla="*/ 1297197 w 2847975"/>
                    <a:gd name="connsiteY4" fmla="*/ 16204 h 1824832"/>
                    <a:gd name="connsiteX5" fmla="*/ 2797175 w 2847975"/>
                    <a:gd name="connsiteY5" fmla="*/ 0 h 1824832"/>
                    <a:gd name="connsiteX6" fmla="*/ 2847975 w 2847975"/>
                    <a:gd name="connsiteY6" fmla="*/ 15875 h 1824832"/>
                    <a:gd name="connsiteX7" fmla="*/ 2778125 w 2847975"/>
                    <a:gd name="connsiteY7" fmla="*/ 1774825 h 1824832"/>
                    <a:gd name="connsiteX8" fmla="*/ 2738438 w 2847975"/>
                    <a:gd name="connsiteY8" fmla="*/ 1818481 h 1824832"/>
                    <a:gd name="connsiteX9" fmla="*/ 81756 w 2847975"/>
                    <a:gd name="connsiteY9" fmla="*/ 1824832 h 1824832"/>
                    <a:gd name="connsiteX10" fmla="*/ 53975 w 2847975"/>
                    <a:gd name="connsiteY10" fmla="*/ 1765300 h 1824832"/>
                    <a:gd name="connsiteX11" fmla="*/ 0 w 2847975"/>
                    <a:gd name="connsiteY11" fmla="*/ 120650 h 1824832"/>
                    <a:gd name="connsiteX0" fmla="*/ 0 w 2835275"/>
                    <a:gd name="connsiteY0" fmla="*/ 120650 h 1824832"/>
                    <a:gd name="connsiteX1" fmla="*/ 42279 w 2835275"/>
                    <a:gd name="connsiteY1" fmla="*/ 87640 h 1824832"/>
                    <a:gd name="connsiteX2" fmla="*/ 819150 w 2835275"/>
                    <a:gd name="connsiteY2" fmla="*/ 88900 h 1824832"/>
                    <a:gd name="connsiteX3" fmla="*/ 985838 w 2835275"/>
                    <a:gd name="connsiteY3" fmla="*/ 21431 h 1824832"/>
                    <a:gd name="connsiteX4" fmla="*/ 1297197 w 2835275"/>
                    <a:gd name="connsiteY4" fmla="*/ 16204 h 1824832"/>
                    <a:gd name="connsiteX5" fmla="*/ 2797175 w 2835275"/>
                    <a:gd name="connsiteY5" fmla="*/ 0 h 1824832"/>
                    <a:gd name="connsiteX6" fmla="*/ 2835275 w 2835275"/>
                    <a:gd name="connsiteY6" fmla="*/ 15875 h 1824832"/>
                    <a:gd name="connsiteX7" fmla="*/ 2778125 w 2835275"/>
                    <a:gd name="connsiteY7" fmla="*/ 1774825 h 1824832"/>
                    <a:gd name="connsiteX8" fmla="*/ 2738438 w 2835275"/>
                    <a:gd name="connsiteY8" fmla="*/ 1818481 h 1824832"/>
                    <a:gd name="connsiteX9" fmla="*/ 81756 w 2835275"/>
                    <a:gd name="connsiteY9" fmla="*/ 1824832 h 1824832"/>
                    <a:gd name="connsiteX10" fmla="*/ 53975 w 2835275"/>
                    <a:gd name="connsiteY10" fmla="*/ 1765300 h 1824832"/>
                    <a:gd name="connsiteX11" fmla="*/ 0 w 2835275"/>
                    <a:gd name="connsiteY11" fmla="*/ 120650 h 1824832"/>
                    <a:gd name="connsiteX0" fmla="*/ 0 w 2835275"/>
                    <a:gd name="connsiteY0" fmla="*/ 120650 h 1824832"/>
                    <a:gd name="connsiteX1" fmla="*/ 42279 w 2835275"/>
                    <a:gd name="connsiteY1" fmla="*/ 87640 h 1824832"/>
                    <a:gd name="connsiteX2" fmla="*/ 819150 w 2835275"/>
                    <a:gd name="connsiteY2" fmla="*/ 88900 h 1824832"/>
                    <a:gd name="connsiteX3" fmla="*/ 985838 w 2835275"/>
                    <a:gd name="connsiteY3" fmla="*/ 21431 h 1824832"/>
                    <a:gd name="connsiteX4" fmla="*/ 1297197 w 2835275"/>
                    <a:gd name="connsiteY4" fmla="*/ 16204 h 1824832"/>
                    <a:gd name="connsiteX5" fmla="*/ 2787650 w 2835275"/>
                    <a:gd name="connsiteY5" fmla="*/ 0 h 1824832"/>
                    <a:gd name="connsiteX6" fmla="*/ 2835275 w 2835275"/>
                    <a:gd name="connsiteY6" fmla="*/ 15875 h 1824832"/>
                    <a:gd name="connsiteX7" fmla="*/ 2778125 w 2835275"/>
                    <a:gd name="connsiteY7" fmla="*/ 1774825 h 1824832"/>
                    <a:gd name="connsiteX8" fmla="*/ 2738438 w 2835275"/>
                    <a:gd name="connsiteY8" fmla="*/ 1818481 h 1824832"/>
                    <a:gd name="connsiteX9" fmla="*/ 81756 w 2835275"/>
                    <a:gd name="connsiteY9" fmla="*/ 1824832 h 1824832"/>
                    <a:gd name="connsiteX10" fmla="*/ 53975 w 2835275"/>
                    <a:gd name="connsiteY10" fmla="*/ 1765300 h 1824832"/>
                    <a:gd name="connsiteX11" fmla="*/ 0 w 2835275"/>
                    <a:gd name="connsiteY11" fmla="*/ 120650 h 1824832"/>
                    <a:gd name="connsiteX0" fmla="*/ 0 w 2806700"/>
                    <a:gd name="connsiteY0" fmla="*/ 120650 h 1824832"/>
                    <a:gd name="connsiteX1" fmla="*/ 42279 w 2806700"/>
                    <a:gd name="connsiteY1" fmla="*/ 87640 h 1824832"/>
                    <a:gd name="connsiteX2" fmla="*/ 819150 w 2806700"/>
                    <a:gd name="connsiteY2" fmla="*/ 88900 h 1824832"/>
                    <a:gd name="connsiteX3" fmla="*/ 985838 w 2806700"/>
                    <a:gd name="connsiteY3" fmla="*/ 21431 h 1824832"/>
                    <a:gd name="connsiteX4" fmla="*/ 1297197 w 2806700"/>
                    <a:gd name="connsiteY4" fmla="*/ 16204 h 1824832"/>
                    <a:gd name="connsiteX5" fmla="*/ 2787650 w 2806700"/>
                    <a:gd name="connsiteY5" fmla="*/ 0 h 1824832"/>
                    <a:gd name="connsiteX6" fmla="*/ 2806700 w 2806700"/>
                    <a:gd name="connsiteY6" fmla="*/ 19050 h 1824832"/>
                    <a:gd name="connsiteX7" fmla="*/ 2778125 w 2806700"/>
                    <a:gd name="connsiteY7" fmla="*/ 1774825 h 1824832"/>
                    <a:gd name="connsiteX8" fmla="*/ 2738438 w 2806700"/>
                    <a:gd name="connsiteY8" fmla="*/ 1818481 h 1824832"/>
                    <a:gd name="connsiteX9" fmla="*/ 81756 w 2806700"/>
                    <a:gd name="connsiteY9" fmla="*/ 1824832 h 1824832"/>
                    <a:gd name="connsiteX10" fmla="*/ 53975 w 2806700"/>
                    <a:gd name="connsiteY10" fmla="*/ 1765300 h 1824832"/>
                    <a:gd name="connsiteX11" fmla="*/ 0 w 2806700"/>
                    <a:gd name="connsiteY11" fmla="*/ 120650 h 1824832"/>
                    <a:gd name="connsiteX0" fmla="*/ 0 w 2825750"/>
                    <a:gd name="connsiteY0" fmla="*/ 120650 h 1824832"/>
                    <a:gd name="connsiteX1" fmla="*/ 42279 w 2825750"/>
                    <a:gd name="connsiteY1" fmla="*/ 87640 h 1824832"/>
                    <a:gd name="connsiteX2" fmla="*/ 819150 w 2825750"/>
                    <a:gd name="connsiteY2" fmla="*/ 88900 h 1824832"/>
                    <a:gd name="connsiteX3" fmla="*/ 985838 w 2825750"/>
                    <a:gd name="connsiteY3" fmla="*/ 21431 h 1824832"/>
                    <a:gd name="connsiteX4" fmla="*/ 1297197 w 2825750"/>
                    <a:gd name="connsiteY4" fmla="*/ 16204 h 1824832"/>
                    <a:gd name="connsiteX5" fmla="*/ 2787650 w 2825750"/>
                    <a:gd name="connsiteY5" fmla="*/ 0 h 1824832"/>
                    <a:gd name="connsiteX6" fmla="*/ 2825750 w 2825750"/>
                    <a:gd name="connsiteY6" fmla="*/ 38100 h 1824832"/>
                    <a:gd name="connsiteX7" fmla="*/ 2778125 w 2825750"/>
                    <a:gd name="connsiteY7" fmla="*/ 1774825 h 1824832"/>
                    <a:gd name="connsiteX8" fmla="*/ 2738438 w 2825750"/>
                    <a:gd name="connsiteY8" fmla="*/ 1818481 h 1824832"/>
                    <a:gd name="connsiteX9" fmla="*/ 81756 w 2825750"/>
                    <a:gd name="connsiteY9" fmla="*/ 1824832 h 1824832"/>
                    <a:gd name="connsiteX10" fmla="*/ 53975 w 2825750"/>
                    <a:gd name="connsiteY10" fmla="*/ 1765300 h 1824832"/>
                    <a:gd name="connsiteX11" fmla="*/ 0 w 2825750"/>
                    <a:gd name="connsiteY11" fmla="*/ 120650 h 1824832"/>
                    <a:gd name="connsiteX0" fmla="*/ 0 w 2828925"/>
                    <a:gd name="connsiteY0" fmla="*/ 120650 h 1824832"/>
                    <a:gd name="connsiteX1" fmla="*/ 42279 w 2828925"/>
                    <a:gd name="connsiteY1" fmla="*/ 87640 h 1824832"/>
                    <a:gd name="connsiteX2" fmla="*/ 819150 w 2828925"/>
                    <a:gd name="connsiteY2" fmla="*/ 88900 h 1824832"/>
                    <a:gd name="connsiteX3" fmla="*/ 985838 w 2828925"/>
                    <a:gd name="connsiteY3" fmla="*/ 21431 h 1824832"/>
                    <a:gd name="connsiteX4" fmla="*/ 1297197 w 2828925"/>
                    <a:gd name="connsiteY4" fmla="*/ 16204 h 1824832"/>
                    <a:gd name="connsiteX5" fmla="*/ 2787650 w 2828925"/>
                    <a:gd name="connsiteY5" fmla="*/ 0 h 1824832"/>
                    <a:gd name="connsiteX6" fmla="*/ 2828925 w 2828925"/>
                    <a:gd name="connsiteY6" fmla="*/ 22225 h 1824832"/>
                    <a:gd name="connsiteX7" fmla="*/ 2778125 w 2828925"/>
                    <a:gd name="connsiteY7" fmla="*/ 1774825 h 1824832"/>
                    <a:gd name="connsiteX8" fmla="*/ 2738438 w 2828925"/>
                    <a:gd name="connsiteY8" fmla="*/ 1818481 h 1824832"/>
                    <a:gd name="connsiteX9" fmla="*/ 81756 w 2828925"/>
                    <a:gd name="connsiteY9" fmla="*/ 1824832 h 1824832"/>
                    <a:gd name="connsiteX10" fmla="*/ 53975 w 2828925"/>
                    <a:gd name="connsiteY10" fmla="*/ 1765300 h 1824832"/>
                    <a:gd name="connsiteX11" fmla="*/ 0 w 2828925"/>
                    <a:gd name="connsiteY11" fmla="*/ 120650 h 1824832"/>
                    <a:gd name="connsiteX0" fmla="*/ 0 w 2828925"/>
                    <a:gd name="connsiteY0" fmla="*/ 120650 h 1824832"/>
                    <a:gd name="connsiteX1" fmla="*/ 42279 w 2828925"/>
                    <a:gd name="connsiteY1" fmla="*/ 87640 h 1824832"/>
                    <a:gd name="connsiteX2" fmla="*/ 819150 w 2828925"/>
                    <a:gd name="connsiteY2" fmla="*/ 88900 h 1824832"/>
                    <a:gd name="connsiteX3" fmla="*/ 985838 w 2828925"/>
                    <a:gd name="connsiteY3" fmla="*/ 21431 h 1824832"/>
                    <a:gd name="connsiteX4" fmla="*/ 1297197 w 2828925"/>
                    <a:gd name="connsiteY4" fmla="*/ 16204 h 1824832"/>
                    <a:gd name="connsiteX5" fmla="*/ 2787650 w 2828925"/>
                    <a:gd name="connsiteY5" fmla="*/ 0 h 1824832"/>
                    <a:gd name="connsiteX6" fmla="*/ 2828925 w 2828925"/>
                    <a:gd name="connsiteY6" fmla="*/ 22225 h 1824832"/>
                    <a:gd name="connsiteX7" fmla="*/ 2778125 w 2828925"/>
                    <a:gd name="connsiteY7" fmla="*/ 1774825 h 1824832"/>
                    <a:gd name="connsiteX8" fmla="*/ 2738438 w 2828925"/>
                    <a:gd name="connsiteY8" fmla="*/ 1818481 h 1824832"/>
                    <a:gd name="connsiteX9" fmla="*/ 81756 w 2828925"/>
                    <a:gd name="connsiteY9" fmla="*/ 1824832 h 1824832"/>
                    <a:gd name="connsiteX10" fmla="*/ 53975 w 2828925"/>
                    <a:gd name="connsiteY10" fmla="*/ 1765300 h 1824832"/>
                    <a:gd name="connsiteX11" fmla="*/ 0 w 2828925"/>
                    <a:gd name="connsiteY11" fmla="*/ 120650 h 1824832"/>
                    <a:gd name="connsiteX0" fmla="*/ 0 w 2828925"/>
                    <a:gd name="connsiteY0" fmla="*/ 120650 h 1824832"/>
                    <a:gd name="connsiteX1" fmla="*/ 42279 w 2828925"/>
                    <a:gd name="connsiteY1" fmla="*/ 87640 h 1824832"/>
                    <a:gd name="connsiteX2" fmla="*/ 819150 w 2828925"/>
                    <a:gd name="connsiteY2" fmla="*/ 88900 h 1824832"/>
                    <a:gd name="connsiteX3" fmla="*/ 985838 w 2828925"/>
                    <a:gd name="connsiteY3" fmla="*/ 21431 h 1824832"/>
                    <a:gd name="connsiteX4" fmla="*/ 1297197 w 2828925"/>
                    <a:gd name="connsiteY4" fmla="*/ 16204 h 1824832"/>
                    <a:gd name="connsiteX5" fmla="*/ 2787650 w 2828925"/>
                    <a:gd name="connsiteY5" fmla="*/ 0 h 1824832"/>
                    <a:gd name="connsiteX6" fmla="*/ 2828925 w 2828925"/>
                    <a:gd name="connsiteY6" fmla="*/ 22225 h 1824832"/>
                    <a:gd name="connsiteX7" fmla="*/ 2778125 w 2828925"/>
                    <a:gd name="connsiteY7" fmla="*/ 1774825 h 1824832"/>
                    <a:gd name="connsiteX8" fmla="*/ 2738438 w 2828925"/>
                    <a:gd name="connsiteY8" fmla="*/ 1818481 h 1824832"/>
                    <a:gd name="connsiteX9" fmla="*/ 81756 w 2828925"/>
                    <a:gd name="connsiteY9" fmla="*/ 1824832 h 1824832"/>
                    <a:gd name="connsiteX10" fmla="*/ 53975 w 2828925"/>
                    <a:gd name="connsiteY10" fmla="*/ 1765300 h 1824832"/>
                    <a:gd name="connsiteX11" fmla="*/ 0 w 2828925"/>
                    <a:gd name="connsiteY11" fmla="*/ 120650 h 1824832"/>
                    <a:gd name="connsiteX0" fmla="*/ 0 w 2828925"/>
                    <a:gd name="connsiteY0" fmla="*/ 120650 h 1824832"/>
                    <a:gd name="connsiteX1" fmla="*/ 42279 w 2828925"/>
                    <a:gd name="connsiteY1" fmla="*/ 87640 h 1824832"/>
                    <a:gd name="connsiteX2" fmla="*/ 819150 w 2828925"/>
                    <a:gd name="connsiteY2" fmla="*/ 88900 h 1824832"/>
                    <a:gd name="connsiteX3" fmla="*/ 985838 w 2828925"/>
                    <a:gd name="connsiteY3" fmla="*/ 21431 h 1824832"/>
                    <a:gd name="connsiteX4" fmla="*/ 1297197 w 2828925"/>
                    <a:gd name="connsiteY4" fmla="*/ 16204 h 1824832"/>
                    <a:gd name="connsiteX5" fmla="*/ 2787650 w 2828925"/>
                    <a:gd name="connsiteY5" fmla="*/ 0 h 1824832"/>
                    <a:gd name="connsiteX6" fmla="*/ 2828925 w 2828925"/>
                    <a:gd name="connsiteY6" fmla="*/ 22225 h 1824832"/>
                    <a:gd name="connsiteX7" fmla="*/ 2778125 w 2828925"/>
                    <a:gd name="connsiteY7" fmla="*/ 1774825 h 1824832"/>
                    <a:gd name="connsiteX8" fmla="*/ 2738438 w 2828925"/>
                    <a:gd name="connsiteY8" fmla="*/ 1818481 h 1824832"/>
                    <a:gd name="connsiteX9" fmla="*/ 81756 w 2828925"/>
                    <a:gd name="connsiteY9" fmla="*/ 1824832 h 1824832"/>
                    <a:gd name="connsiteX10" fmla="*/ 53975 w 2828925"/>
                    <a:gd name="connsiteY10" fmla="*/ 1765300 h 1824832"/>
                    <a:gd name="connsiteX11" fmla="*/ 0 w 2828925"/>
                    <a:gd name="connsiteY11" fmla="*/ 120650 h 1824832"/>
                    <a:gd name="connsiteX0" fmla="*/ 0 w 2828925"/>
                    <a:gd name="connsiteY0" fmla="*/ 128259 h 1832441"/>
                    <a:gd name="connsiteX1" fmla="*/ 42279 w 2828925"/>
                    <a:gd name="connsiteY1" fmla="*/ 95249 h 1832441"/>
                    <a:gd name="connsiteX2" fmla="*/ 819150 w 2828925"/>
                    <a:gd name="connsiteY2" fmla="*/ 96509 h 1832441"/>
                    <a:gd name="connsiteX3" fmla="*/ 985838 w 2828925"/>
                    <a:gd name="connsiteY3" fmla="*/ 29040 h 1832441"/>
                    <a:gd name="connsiteX4" fmla="*/ 2092535 w 2828925"/>
                    <a:gd name="connsiteY4" fmla="*/ 0 h 1832441"/>
                    <a:gd name="connsiteX5" fmla="*/ 2787650 w 2828925"/>
                    <a:gd name="connsiteY5" fmla="*/ 7609 h 1832441"/>
                    <a:gd name="connsiteX6" fmla="*/ 2828925 w 2828925"/>
                    <a:gd name="connsiteY6" fmla="*/ 29834 h 1832441"/>
                    <a:gd name="connsiteX7" fmla="*/ 2778125 w 2828925"/>
                    <a:gd name="connsiteY7" fmla="*/ 1782434 h 1832441"/>
                    <a:gd name="connsiteX8" fmla="*/ 2738438 w 2828925"/>
                    <a:gd name="connsiteY8" fmla="*/ 1826090 h 1832441"/>
                    <a:gd name="connsiteX9" fmla="*/ 81756 w 2828925"/>
                    <a:gd name="connsiteY9" fmla="*/ 1832441 h 1832441"/>
                    <a:gd name="connsiteX10" fmla="*/ 53975 w 2828925"/>
                    <a:gd name="connsiteY10" fmla="*/ 1772909 h 1832441"/>
                    <a:gd name="connsiteX11" fmla="*/ 0 w 2828925"/>
                    <a:gd name="connsiteY11" fmla="*/ 128259 h 1832441"/>
                    <a:gd name="connsiteX0" fmla="*/ 0 w 2828925"/>
                    <a:gd name="connsiteY0" fmla="*/ 137614 h 1841796"/>
                    <a:gd name="connsiteX1" fmla="*/ 42279 w 2828925"/>
                    <a:gd name="connsiteY1" fmla="*/ 104604 h 1841796"/>
                    <a:gd name="connsiteX2" fmla="*/ 819150 w 2828925"/>
                    <a:gd name="connsiteY2" fmla="*/ 105864 h 1841796"/>
                    <a:gd name="connsiteX3" fmla="*/ 1914526 w 2828925"/>
                    <a:gd name="connsiteY3" fmla="*/ 5058 h 1841796"/>
                    <a:gd name="connsiteX4" fmla="*/ 2092535 w 2828925"/>
                    <a:gd name="connsiteY4" fmla="*/ 9355 h 1841796"/>
                    <a:gd name="connsiteX5" fmla="*/ 2787650 w 2828925"/>
                    <a:gd name="connsiteY5" fmla="*/ 16964 h 1841796"/>
                    <a:gd name="connsiteX6" fmla="*/ 2828925 w 2828925"/>
                    <a:gd name="connsiteY6" fmla="*/ 39189 h 1841796"/>
                    <a:gd name="connsiteX7" fmla="*/ 2778125 w 2828925"/>
                    <a:gd name="connsiteY7" fmla="*/ 1791789 h 1841796"/>
                    <a:gd name="connsiteX8" fmla="*/ 2738438 w 2828925"/>
                    <a:gd name="connsiteY8" fmla="*/ 1835445 h 1841796"/>
                    <a:gd name="connsiteX9" fmla="*/ 81756 w 2828925"/>
                    <a:gd name="connsiteY9" fmla="*/ 1841796 h 1841796"/>
                    <a:gd name="connsiteX10" fmla="*/ 53975 w 2828925"/>
                    <a:gd name="connsiteY10" fmla="*/ 1782264 h 1841796"/>
                    <a:gd name="connsiteX11" fmla="*/ 0 w 2828925"/>
                    <a:gd name="connsiteY11" fmla="*/ 137614 h 1841796"/>
                    <a:gd name="connsiteX0" fmla="*/ 0 w 2828925"/>
                    <a:gd name="connsiteY0" fmla="*/ 136518 h 1840700"/>
                    <a:gd name="connsiteX1" fmla="*/ 42279 w 2828925"/>
                    <a:gd name="connsiteY1" fmla="*/ 103508 h 1840700"/>
                    <a:gd name="connsiteX2" fmla="*/ 819150 w 2828925"/>
                    <a:gd name="connsiteY2" fmla="*/ 104768 h 1840700"/>
                    <a:gd name="connsiteX3" fmla="*/ 1914526 w 2828925"/>
                    <a:gd name="connsiteY3" fmla="*/ 3962 h 1840700"/>
                    <a:gd name="connsiteX4" fmla="*/ 2302085 w 2828925"/>
                    <a:gd name="connsiteY4" fmla="*/ 17784 h 1840700"/>
                    <a:gd name="connsiteX5" fmla="*/ 2787650 w 2828925"/>
                    <a:gd name="connsiteY5" fmla="*/ 15868 h 1840700"/>
                    <a:gd name="connsiteX6" fmla="*/ 2828925 w 2828925"/>
                    <a:gd name="connsiteY6" fmla="*/ 38093 h 1840700"/>
                    <a:gd name="connsiteX7" fmla="*/ 2778125 w 2828925"/>
                    <a:gd name="connsiteY7" fmla="*/ 1790693 h 1840700"/>
                    <a:gd name="connsiteX8" fmla="*/ 2738438 w 2828925"/>
                    <a:gd name="connsiteY8" fmla="*/ 1834349 h 1840700"/>
                    <a:gd name="connsiteX9" fmla="*/ 81756 w 2828925"/>
                    <a:gd name="connsiteY9" fmla="*/ 1840700 h 1840700"/>
                    <a:gd name="connsiteX10" fmla="*/ 53975 w 2828925"/>
                    <a:gd name="connsiteY10" fmla="*/ 1781168 h 1840700"/>
                    <a:gd name="connsiteX11" fmla="*/ 0 w 2828925"/>
                    <a:gd name="connsiteY11" fmla="*/ 136518 h 1840700"/>
                    <a:gd name="connsiteX0" fmla="*/ 0 w 2828925"/>
                    <a:gd name="connsiteY0" fmla="*/ 120650 h 1824832"/>
                    <a:gd name="connsiteX1" fmla="*/ 42279 w 2828925"/>
                    <a:gd name="connsiteY1" fmla="*/ 87640 h 1824832"/>
                    <a:gd name="connsiteX2" fmla="*/ 819150 w 2828925"/>
                    <a:gd name="connsiteY2" fmla="*/ 88900 h 1824832"/>
                    <a:gd name="connsiteX3" fmla="*/ 2019301 w 2828925"/>
                    <a:gd name="connsiteY3" fmla="*/ 107157 h 1824832"/>
                    <a:gd name="connsiteX4" fmla="*/ 2302085 w 2828925"/>
                    <a:gd name="connsiteY4" fmla="*/ 1916 h 1824832"/>
                    <a:gd name="connsiteX5" fmla="*/ 2787650 w 2828925"/>
                    <a:gd name="connsiteY5" fmla="*/ 0 h 1824832"/>
                    <a:gd name="connsiteX6" fmla="*/ 2828925 w 2828925"/>
                    <a:gd name="connsiteY6" fmla="*/ 22225 h 1824832"/>
                    <a:gd name="connsiteX7" fmla="*/ 2778125 w 2828925"/>
                    <a:gd name="connsiteY7" fmla="*/ 1774825 h 1824832"/>
                    <a:gd name="connsiteX8" fmla="*/ 2738438 w 2828925"/>
                    <a:gd name="connsiteY8" fmla="*/ 1818481 h 1824832"/>
                    <a:gd name="connsiteX9" fmla="*/ 81756 w 2828925"/>
                    <a:gd name="connsiteY9" fmla="*/ 1824832 h 1824832"/>
                    <a:gd name="connsiteX10" fmla="*/ 53975 w 2828925"/>
                    <a:gd name="connsiteY10" fmla="*/ 1765300 h 1824832"/>
                    <a:gd name="connsiteX11" fmla="*/ 0 w 2828925"/>
                    <a:gd name="connsiteY11" fmla="*/ 120650 h 1824832"/>
                    <a:gd name="connsiteX0" fmla="*/ 0 w 2828925"/>
                    <a:gd name="connsiteY0" fmla="*/ 120650 h 1824832"/>
                    <a:gd name="connsiteX1" fmla="*/ 42279 w 2828925"/>
                    <a:gd name="connsiteY1" fmla="*/ 87640 h 1824832"/>
                    <a:gd name="connsiteX2" fmla="*/ 819150 w 2828925"/>
                    <a:gd name="connsiteY2" fmla="*/ 88900 h 1824832"/>
                    <a:gd name="connsiteX3" fmla="*/ 1909764 w 2828925"/>
                    <a:gd name="connsiteY3" fmla="*/ 92870 h 1824832"/>
                    <a:gd name="connsiteX4" fmla="*/ 2302085 w 2828925"/>
                    <a:gd name="connsiteY4" fmla="*/ 1916 h 1824832"/>
                    <a:gd name="connsiteX5" fmla="*/ 2787650 w 2828925"/>
                    <a:gd name="connsiteY5" fmla="*/ 0 h 1824832"/>
                    <a:gd name="connsiteX6" fmla="*/ 2828925 w 2828925"/>
                    <a:gd name="connsiteY6" fmla="*/ 22225 h 1824832"/>
                    <a:gd name="connsiteX7" fmla="*/ 2778125 w 2828925"/>
                    <a:gd name="connsiteY7" fmla="*/ 1774825 h 1824832"/>
                    <a:gd name="connsiteX8" fmla="*/ 2738438 w 2828925"/>
                    <a:gd name="connsiteY8" fmla="*/ 1818481 h 1824832"/>
                    <a:gd name="connsiteX9" fmla="*/ 81756 w 2828925"/>
                    <a:gd name="connsiteY9" fmla="*/ 1824832 h 1824832"/>
                    <a:gd name="connsiteX10" fmla="*/ 53975 w 2828925"/>
                    <a:gd name="connsiteY10" fmla="*/ 1765300 h 1824832"/>
                    <a:gd name="connsiteX11" fmla="*/ 0 w 2828925"/>
                    <a:gd name="connsiteY11" fmla="*/ 120650 h 1824832"/>
                    <a:gd name="connsiteX0" fmla="*/ 0 w 2828925"/>
                    <a:gd name="connsiteY0" fmla="*/ 127617 h 1831799"/>
                    <a:gd name="connsiteX1" fmla="*/ 42279 w 2828925"/>
                    <a:gd name="connsiteY1" fmla="*/ 94607 h 1831799"/>
                    <a:gd name="connsiteX2" fmla="*/ 819150 w 2828925"/>
                    <a:gd name="connsiteY2" fmla="*/ 95867 h 1831799"/>
                    <a:gd name="connsiteX3" fmla="*/ 1909764 w 2828925"/>
                    <a:gd name="connsiteY3" fmla="*/ 99837 h 1831799"/>
                    <a:gd name="connsiteX4" fmla="*/ 2302085 w 2828925"/>
                    <a:gd name="connsiteY4" fmla="*/ 8883 h 1831799"/>
                    <a:gd name="connsiteX5" fmla="*/ 2787650 w 2828925"/>
                    <a:gd name="connsiteY5" fmla="*/ 6967 h 1831799"/>
                    <a:gd name="connsiteX6" fmla="*/ 2828925 w 2828925"/>
                    <a:gd name="connsiteY6" fmla="*/ 29192 h 1831799"/>
                    <a:gd name="connsiteX7" fmla="*/ 2778125 w 2828925"/>
                    <a:gd name="connsiteY7" fmla="*/ 1781792 h 1831799"/>
                    <a:gd name="connsiteX8" fmla="*/ 2738438 w 2828925"/>
                    <a:gd name="connsiteY8" fmla="*/ 1825448 h 1831799"/>
                    <a:gd name="connsiteX9" fmla="*/ 81756 w 2828925"/>
                    <a:gd name="connsiteY9" fmla="*/ 1831799 h 1831799"/>
                    <a:gd name="connsiteX10" fmla="*/ 53975 w 2828925"/>
                    <a:gd name="connsiteY10" fmla="*/ 1772267 h 1831799"/>
                    <a:gd name="connsiteX11" fmla="*/ 0 w 2828925"/>
                    <a:gd name="connsiteY11" fmla="*/ 127617 h 1831799"/>
                    <a:gd name="connsiteX0" fmla="*/ 0 w 2828925"/>
                    <a:gd name="connsiteY0" fmla="*/ 120650 h 1824832"/>
                    <a:gd name="connsiteX1" fmla="*/ 42279 w 2828925"/>
                    <a:gd name="connsiteY1" fmla="*/ 87640 h 1824832"/>
                    <a:gd name="connsiteX2" fmla="*/ 819150 w 2828925"/>
                    <a:gd name="connsiteY2" fmla="*/ 88900 h 1824832"/>
                    <a:gd name="connsiteX3" fmla="*/ 1909764 w 2828925"/>
                    <a:gd name="connsiteY3" fmla="*/ 92870 h 1824832"/>
                    <a:gd name="connsiteX4" fmla="*/ 2302085 w 2828925"/>
                    <a:gd name="connsiteY4" fmla="*/ 1916 h 1824832"/>
                    <a:gd name="connsiteX5" fmla="*/ 2787650 w 2828925"/>
                    <a:gd name="connsiteY5" fmla="*/ 0 h 1824832"/>
                    <a:gd name="connsiteX6" fmla="*/ 2828925 w 2828925"/>
                    <a:gd name="connsiteY6" fmla="*/ 22225 h 1824832"/>
                    <a:gd name="connsiteX7" fmla="*/ 2778125 w 2828925"/>
                    <a:gd name="connsiteY7" fmla="*/ 1774825 h 1824832"/>
                    <a:gd name="connsiteX8" fmla="*/ 2738438 w 2828925"/>
                    <a:gd name="connsiteY8" fmla="*/ 1818481 h 1824832"/>
                    <a:gd name="connsiteX9" fmla="*/ 81756 w 2828925"/>
                    <a:gd name="connsiteY9" fmla="*/ 1824832 h 1824832"/>
                    <a:gd name="connsiteX10" fmla="*/ 53975 w 2828925"/>
                    <a:gd name="connsiteY10" fmla="*/ 1765300 h 1824832"/>
                    <a:gd name="connsiteX11" fmla="*/ 0 w 2828925"/>
                    <a:gd name="connsiteY11" fmla="*/ 120650 h 1824832"/>
                    <a:gd name="connsiteX0" fmla="*/ 0 w 2828925"/>
                    <a:gd name="connsiteY0" fmla="*/ 120650 h 1824832"/>
                    <a:gd name="connsiteX1" fmla="*/ 42279 w 2828925"/>
                    <a:gd name="connsiteY1" fmla="*/ 87640 h 1824832"/>
                    <a:gd name="connsiteX2" fmla="*/ 819150 w 2828925"/>
                    <a:gd name="connsiteY2" fmla="*/ 88900 h 1824832"/>
                    <a:gd name="connsiteX3" fmla="*/ 1909764 w 2828925"/>
                    <a:gd name="connsiteY3" fmla="*/ 92870 h 1824832"/>
                    <a:gd name="connsiteX4" fmla="*/ 2302085 w 2828925"/>
                    <a:gd name="connsiteY4" fmla="*/ 1916 h 1824832"/>
                    <a:gd name="connsiteX5" fmla="*/ 2787650 w 2828925"/>
                    <a:gd name="connsiteY5" fmla="*/ 0 h 1824832"/>
                    <a:gd name="connsiteX6" fmla="*/ 2828925 w 2828925"/>
                    <a:gd name="connsiteY6" fmla="*/ 22225 h 1824832"/>
                    <a:gd name="connsiteX7" fmla="*/ 2778125 w 2828925"/>
                    <a:gd name="connsiteY7" fmla="*/ 1774825 h 1824832"/>
                    <a:gd name="connsiteX8" fmla="*/ 2738438 w 2828925"/>
                    <a:gd name="connsiteY8" fmla="*/ 1818481 h 1824832"/>
                    <a:gd name="connsiteX9" fmla="*/ 81756 w 2828925"/>
                    <a:gd name="connsiteY9" fmla="*/ 1824832 h 1824832"/>
                    <a:gd name="connsiteX10" fmla="*/ 53975 w 2828925"/>
                    <a:gd name="connsiteY10" fmla="*/ 1765300 h 1824832"/>
                    <a:gd name="connsiteX11" fmla="*/ 0 w 2828925"/>
                    <a:gd name="connsiteY11" fmla="*/ 120650 h 1824832"/>
                    <a:gd name="connsiteX0" fmla="*/ 0 w 2828925"/>
                    <a:gd name="connsiteY0" fmla="*/ 120650 h 1824832"/>
                    <a:gd name="connsiteX1" fmla="*/ 42279 w 2828925"/>
                    <a:gd name="connsiteY1" fmla="*/ 87640 h 1824832"/>
                    <a:gd name="connsiteX2" fmla="*/ 819150 w 2828925"/>
                    <a:gd name="connsiteY2" fmla="*/ 88900 h 1824832"/>
                    <a:gd name="connsiteX3" fmla="*/ 1830408 w 2828925"/>
                    <a:gd name="connsiteY3" fmla="*/ 92870 h 1824832"/>
                    <a:gd name="connsiteX4" fmla="*/ 2302085 w 2828925"/>
                    <a:gd name="connsiteY4" fmla="*/ 1916 h 1824832"/>
                    <a:gd name="connsiteX5" fmla="*/ 2787650 w 2828925"/>
                    <a:gd name="connsiteY5" fmla="*/ 0 h 1824832"/>
                    <a:gd name="connsiteX6" fmla="*/ 2828925 w 2828925"/>
                    <a:gd name="connsiteY6" fmla="*/ 22225 h 1824832"/>
                    <a:gd name="connsiteX7" fmla="*/ 2778125 w 2828925"/>
                    <a:gd name="connsiteY7" fmla="*/ 1774825 h 1824832"/>
                    <a:gd name="connsiteX8" fmla="*/ 2738438 w 2828925"/>
                    <a:gd name="connsiteY8" fmla="*/ 1818481 h 1824832"/>
                    <a:gd name="connsiteX9" fmla="*/ 81756 w 2828925"/>
                    <a:gd name="connsiteY9" fmla="*/ 1824832 h 1824832"/>
                    <a:gd name="connsiteX10" fmla="*/ 53975 w 2828925"/>
                    <a:gd name="connsiteY10" fmla="*/ 1765300 h 1824832"/>
                    <a:gd name="connsiteX11" fmla="*/ 0 w 2828925"/>
                    <a:gd name="connsiteY11" fmla="*/ 120650 h 1824832"/>
                    <a:gd name="connsiteX0" fmla="*/ 0 w 2828925"/>
                    <a:gd name="connsiteY0" fmla="*/ 142979 h 1847161"/>
                    <a:gd name="connsiteX1" fmla="*/ 42279 w 2828925"/>
                    <a:gd name="connsiteY1" fmla="*/ 109969 h 1847161"/>
                    <a:gd name="connsiteX2" fmla="*/ 819150 w 2828925"/>
                    <a:gd name="connsiteY2" fmla="*/ 111229 h 1847161"/>
                    <a:gd name="connsiteX3" fmla="*/ 1830408 w 2828925"/>
                    <a:gd name="connsiteY3" fmla="*/ 115199 h 1847161"/>
                    <a:gd name="connsiteX4" fmla="*/ 2302086 w 2828925"/>
                    <a:gd name="connsiteY4" fmla="*/ 0 h 1847161"/>
                    <a:gd name="connsiteX5" fmla="*/ 2787650 w 2828925"/>
                    <a:gd name="connsiteY5" fmla="*/ 22329 h 1847161"/>
                    <a:gd name="connsiteX6" fmla="*/ 2828925 w 2828925"/>
                    <a:gd name="connsiteY6" fmla="*/ 44554 h 1847161"/>
                    <a:gd name="connsiteX7" fmla="*/ 2778125 w 2828925"/>
                    <a:gd name="connsiteY7" fmla="*/ 1797154 h 1847161"/>
                    <a:gd name="connsiteX8" fmla="*/ 2738438 w 2828925"/>
                    <a:gd name="connsiteY8" fmla="*/ 1840810 h 1847161"/>
                    <a:gd name="connsiteX9" fmla="*/ 81756 w 2828925"/>
                    <a:gd name="connsiteY9" fmla="*/ 1847161 h 1847161"/>
                    <a:gd name="connsiteX10" fmla="*/ 53975 w 2828925"/>
                    <a:gd name="connsiteY10" fmla="*/ 1787629 h 1847161"/>
                    <a:gd name="connsiteX11" fmla="*/ 0 w 2828925"/>
                    <a:gd name="connsiteY11" fmla="*/ 142979 h 1847161"/>
                    <a:gd name="connsiteX0" fmla="*/ 0 w 2828925"/>
                    <a:gd name="connsiteY0" fmla="*/ 142979 h 1847161"/>
                    <a:gd name="connsiteX1" fmla="*/ 42279 w 2828925"/>
                    <a:gd name="connsiteY1" fmla="*/ 109969 h 1847161"/>
                    <a:gd name="connsiteX2" fmla="*/ 819150 w 2828925"/>
                    <a:gd name="connsiteY2" fmla="*/ 111229 h 1847161"/>
                    <a:gd name="connsiteX3" fmla="*/ 1830408 w 2828925"/>
                    <a:gd name="connsiteY3" fmla="*/ 115199 h 1847161"/>
                    <a:gd name="connsiteX4" fmla="*/ 2302086 w 2828925"/>
                    <a:gd name="connsiteY4" fmla="*/ 0 h 1847161"/>
                    <a:gd name="connsiteX5" fmla="*/ 2797570 w 2828925"/>
                    <a:gd name="connsiteY5" fmla="*/ 12631 h 1847161"/>
                    <a:gd name="connsiteX6" fmla="*/ 2828925 w 2828925"/>
                    <a:gd name="connsiteY6" fmla="*/ 44554 h 1847161"/>
                    <a:gd name="connsiteX7" fmla="*/ 2778125 w 2828925"/>
                    <a:gd name="connsiteY7" fmla="*/ 1797154 h 1847161"/>
                    <a:gd name="connsiteX8" fmla="*/ 2738438 w 2828925"/>
                    <a:gd name="connsiteY8" fmla="*/ 1840810 h 1847161"/>
                    <a:gd name="connsiteX9" fmla="*/ 81756 w 2828925"/>
                    <a:gd name="connsiteY9" fmla="*/ 1847161 h 1847161"/>
                    <a:gd name="connsiteX10" fmla="*/ 53975 w 2828925"/>
                    <a:gd name="connsiteY10" fmla="*/ 1787629 h 1847161"/>
                    <a:gd name="connsiteX11" fmla="*/ 0 w 2828925"/>
                    <a:gd name="connsiteY11" fmla="*/ 142979 h 1847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828925" h="1847161">
                      <a:moveTo>
                        <a:pt x="0" y="142979"/>
                      </a:moveTo>
                      <a:cubicBezTo>
                        <a:pt x="14093" y="131976"/>
                        <a:pt x="-5151" y="120972"/>
                        <a:pt x="42279" y="109969"/>
                      </a:cubicBezTo>
                      <a:lnTo>
                        <a:pt x="819150" y="111229"/>
                      </a:lnTo>
                      <a:cubicBezTo>
                        <a:pt x="889793" y="101440"/>
                        <a:pt x="1755001" y="124989"/>
                        <a:pt x="1830408" y="115199"/>
                      </a:cubicBezTo>
                      <a:cubicBezTo>
                        <a:pt x="2033511" y="-4867"/>
                        <a:pt x="1993450" y="5159"/>
                        <a:pt x="2302086" y="0"/>
                      </a:cubicBezTo>
                      <a:lnTo>
                        <a:pt x="2797570" y="12631"/>
                      </a:lnTo>
                      <a:cubicBezTo>
                        <a:pt x="2825616" y="15277"/>
                        <a:pt x="2815167" y="37146"/>
                        <a:pt x="2828925" y="44554"/>
                      </a:cubicBezTo>
                      <a:lnTo>
                        <a:pt x="2778125" y="1797154"/>
                      </a:lnTo>
                      <a:cubicBezTo>
                        <a:pt x="2770451" y="1820437"/>
                        <a:pt x="2788974" y="1841339"/>
                        <a:pt x="2738438" y="1840810"/>
                      </a:cubicBezTo>
                      <a:lnTo>
                        <a:pt x="81756" y="1847161"/>
                      </a:lnTo>
                      <a:cubicBezTo>
                        <a:pt x="60590" y="1822554"/>
                        <a:pt x="53710" y="1809854"/>
                        <a:pt x="53975" y="1787629"/>
                      </a:cubicBezTo>
                      <a:lnTo>
                        <a:pt x="0" y="142979"/>
                      </a:lnTo>
                      <a:close/>
                    </a:path>
                  </a:pathLst>
                </a:custGeom>
                <a:solidFill>
                  <a:srgbClr val="F9D68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5FBB5FA6-5607-4878-8158-31697C2F23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0739550">
                  <a:off x="3384147" y="4041205"/>
                  <a:ext cx="2567280" cy="1900069"/>
                </a:xfrm>
                <a:prstGeom prst="rect">
                  <a:avLst/>
                </a:prstGeom>
              </p:spPr>
            </p:pic>
            <p:pic>
              <p:nvPicPr>
                <p:cNvPr id="71" name="Picture 70">
                  <a:extLst>
                    <a:ext uri="{FF2B5EF4-FFF2-40B4-BE49-F238E27FC236}">
                      <a16:creationId xmlns:a16="http://schemas.microsoft.com/office/drawing/2014/main" id="{4489E2E0-15DB-473F-9DBE-4C9590A473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0739550">
                  <a:off x="3444918" y="4129105"/>
                  <a:ext cx="2567280" cy="1900069"/>
                </a:xfrm>
                <a:prstGeom prst="rect">
                  <a:avLst/>
                </a:prstGeom>
              </p:spPr>
            </p:pic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BB5FD642-622B-4627-B4BF-4B9BABE8AA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0739550">
                  <a:off x="3502496" y="4199342"/>
                  <a:ext cx="2567280" cy="1900069"/>
                </a:xfrm>
                <a:prstGeom prst="rect">
                  <a:avLst/>
                </a:prstGeom>
              </p:spPr>
            </p:pic>
            <p:pic>
              <p:nvPicPr>
                <p:cNvPr id="73" name="Picture 72">
                  <a:extLst>
                    <a:ext uri="{FF2B5EF4-FFF2-40B4-BE49-F238E27FC236}">
                      <a16:creationId xmlns:a16="http://schemas.microsoft.com/office/drawing/2014/main" id="{E88F7413-C930-4425-829D-A296870EC6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0739550">
                  <a:off x="3614157" y="4267050"/>
                  <a:ext cx="2567280" cy="1900069"/>
                </a:xfrm>
                <a:prstGeom prst="rect">
                  <a:avLst/>
                </a:prstGeom>
              </p:spPr>
            </p:pic>
            <p:sp>
              <p:nvSpPr>
                <p:cNvPr id="74" name="Freeform: Shape 105">
                  <a:extLst>
                    <a:ext uri="{FF2B5EF4-FFF2-40B4-BE49-F238E27FC236}">
                      <a16:creationId xmlns:a16="http://schemas.microsoft.com/office/drawing/2014/main" id="{B17D42D8-0F58-43C1-A95F-995B5FC35983}"/>
                    </a:ext>
                  </a:extLst>
                </p:cNvPr>
                <p:cNvSpPr/>
                <p:nvPr/>
              </p:nvSpPr>
              <p:spPr>
                <a:xfrm>
                  <a:off x="3325734" y="4468803"/>
                  <a:ext cx="2828925" cy="1824832"/>
                </a:xfrm>
                <a:custGeom>
                  <a:avLst/>
                  <a:gdLst>
                    <a:gd name="connsiteX0" fmla="*/ 0 w 2838450"/>
                    <a:gd name="connsiteY0" fmla="*/ 120650 h 1816100"/>
                    <a:gd name="connsiteX1" fmla="*/ 866775 w 2838450"/>
                    <a:gd name="connsiteY1" fmla="*/ 88900 h 1816100"/>
                    <a:gd name="connsiteX2" fmla="*/ 1000125 w 2838450"/>
                    <a:gd name="connsiteY2" fmla="*/ 9525 h 1816100"/>
                    <a:gd name="connsiteX3" fmla="*/ 2797175 w 2838450"/>
                    <a:gd name="connsiteY3" fmla="*/ 0 h 1816100"/>
                    <a:gd name="connsiteX4" fmla="*/ 2838450 w 2838450"/>
                    <a:gd name="connsiteY4" fmla="*/ 28575 h 1816100"/>
                    <a:gd name="connsiteX5" fmla="*/ 2778125 w 2838450"/>
                    <a:gd name="connsiteY5" fmla="*/ 1774825 h 1816100"/>
                    <a:gd name="connsiteX6" fmla="*/ 2733675 w 2838450"/>
                    <a:gd name="connsiteY6" fmla="*/ 1816100 h 1816100"/>
                    <a:gd name="connsiteX7" fmla="*/ 79375 w 2838450"/>
                    <a:gd name="connsiteY7" fmla="*/ 1812925 h 1816100"/>
                    <a:gd name="connsiteX8" fmla="*/ 53975 w 2838450"/>
                    <a:gd name="connsiteY8" fmla="*/ 1765300 h 1816100"/>
                    <a:gd name="connsiteX9" fmla="*/ 0 w 2838450"/>
                    <a:gd name="connsiteY9" fmla="*/ 120650 h 1816100"/>
                    <a:gd name="connsiteX0" fmla="*/ 0 w 2838450"/>
                    <a:gd name="connsiteY0" fmla="*/ 120650 h 1818466"/>
                    <a:gd name="connsiteX1" fmla="*/ 866775 w 2838450"/>
                    <a:gd name="connsiteY1" fmla="*/ 88900 h 1818466"/>
                    <a:gd name="connsiteX2" fmla="*/ 1000125 w 2838450"/>
                    <a:gd name="connsiteY2" fmla="*/ 9525 h 1818466"/>
                    <a:gd name="connsiteX3" fmla="*/ 2797175 w 2838450"/>
                    <a:gd name="connsiteY3" fmla="*/ 0 h 1818466"/>
                    <a:gd name="connsiteX4" fmla="*/ 2838450 w 2838450"/>
                    <a:gd name="connsiteY4" fmla="*/ 28575 h 1818466"/>
                    <a:gd name="connsiteX5" fmla="*/ 2778125 w 2838450"/>
                    <a:gd name="connsiteY5" fmla="*/ 1774825 h 1818466"/>
                    <a:gd name="connsiteX6" fmla="*/ 2733675 w 2838450"/>
                    <a:gd name="connsiteY6" fmla="*/ 1816100 h 1818466"/>
                    <a:gd name="connsiteX7" fmla="*/ 79375 w 2838450"/>
                    <a:gd name="connsiteY7" fmla="*/ 1812925 h 1818466"/>
                    <a:gd name="connsiteX8" fmla="*/ 53975 w 2838450"/>
                    <a:gd name="connsiteY8" fmla="*/ 1765300 h 1818466"/>
                    <a:gd name="connsiteX9" fmla="*/ 0 w 2838450"/>
                    <a:gd name="connsiteY9" fmla="*/ 120650 h 1818466"/>
                    <a:gd name="connsiteX0" fmla="*/ 0 w 2838450"/>
                    <a:gd name="connsiteY0" fmla="*/ 120650 h 1818981"/>
                    <a:gd name="connsiteX1" fmla="*/ 866775 w 2838450"/>
                    <a:gd name="connsiteY1" fmla="*/ 88900 h 1818981"/>
                    <a:gd name="connsiteX2" fmla="*/ 1000125 w 2838450"/>
                    <a:gd name="connsiteY2" fmla="*/ 9525 h 1818981"/>
                    <a:gd name="connsiteX3" fmla="*/ 2797175 w 2838450"/>
                    <a:gd name="connsiteY3" fmla="*/ 0 h 1818981"/>
                    <a:gd name="connsiteX4" fmla="*/ 2838450 w 2838450"/>
                    <a:gd name="connsiteY4" fmla="*/ 28575 h 1818981"/>
                    <a:gd name="connsiteX5" fmla="*/ 2778125 w 2838450"/>
                    <a:gd name="connsiteY5" fmla="*/ 1774825 h 1818981"/>
                    <a:gd name="connsiteX6" fmla="*/ 2733675 w 2838450"/>
                    <a:gd name="connsiteY6" fmla="*/ 1816100 h 1818981"/>
                    <a:gd name="connsiteX7" fmla="*/ 79375 w 2838450"/>
                    <a:gd name="connsiteY7" fmla="*/ 1812925 h 1818981"/>
                    <a:gd name="connsiteX8" fmla="*/ 53975 w 2838450"/>
                    <a:gd name="connsiteY8" fmla="*/ 1765300 h 1818981"/>
                    <a:gd name="connsiteX9" fmla="*/ 0 w 2838450"/>
                    <a:gd name="connsiteY9" fmla="*/ 120650 h 1818981"/>
                    <a:gd name="connsiteX0" fmla="*/ 0 w 2838450"/>
                    <a:gd name="connsiteY0" fmla="*/ 120650 h 1818981"/>
                    <a:gd name="connsiteX1" fmla="*/ 866775 w 2838450"/>
                    <a:gd name="connsiteY1" fmla="*/ 88900 h 1818981"/>
                    <a:gd name="connsiteX2" fmla="*/ 1000125 w 2838450"/>
                    <a:gd name="connsiteY2" fmla="*/ 9525 h 1818981"/>
                    <a:gd name="connsiteX3" fmla="*/ 2797175 w 2838450"/>
                    <a:gd name="connsiteY3" fmla="*/ 0 h 1818981"/>
                    <a:gd name="connsiteX4" fmla="*/ 2838450 w 2838450"/>
                    <a:gd name="connsiteY4" fmla="*/ 28575 h 1818981"/>
                    <a:gd name="connsiteX5" fmla="*/ 2778125 w 2838450"/>
                    <a:gd name="connsiteY5" fmla="*/ 1774825 h 1818981"/>
                    <a:gd name="connsiteX6" fmla="*/ 2733675 w 2838450"/>
                    <a:gd name="connsiteY6" fmla="*/ 1816100 h 1818981"/>
                    <a:gd name="connsiteX7" fmla="*/ 79375 w 2838450"/>
                    <a:gd name="connsiteY7" fmla="*/ 1812925 h 1818981"/>
                    <a:gd name="connsiteX8" fmla="*/ 53975 w 2838450"/>
                    <a:gd name="connsiteY8" fmla="*/ 1765300 h 1818981"/>
                    <a:gd name="connsiteX9" fmla="*/ 0 w 2838450"/>
                    <a:gd name="connsiteY9" fmla="*/ 120650 h 1818981"/>
                    <a:gd name="connsiteX0" fmla="*/ 0 w 2838450"/>
                    <a:gd name="connsiteY0" fmla="*/ 120650 h 1821207"/>
                    <a:gd name="connsiteX1" fmla="*/ 866775 w 2838450"/>
                    <a:gd name="connsiteY1" fmla="*/ 88900 h 1821207"/>
                    <a:gd name="connsiteX2" fmla="*/ 1000125 w 2838450"/>
                    <a:gd name="connsiteY2" fmla="*/ 9525 h 1821207"/>
                    <a:gd name="connsiteX3" fmla="*/ 2797175 w 2838450"/>
                    <a:gd name="connsiteY3" fmla="*/ 0 h 1821207"/>
                    <a:gd name="connsiteX4" fmla="*/ 2838450 w 2838450"/>
                    <a:gd name="connsiteY4" fmla="*/ 28575 h 1821207"/>
                    <a:gd name="connsiteX5" fmla="*/ 2778125 w 2838450"/>
                    <a:gd name="connsiteY5" fmla="*/ 1774825 h 1821207"/>
                    <a:gd name="connsiteX6" fmla="*/ 2738438 w 2838450"/>
                    <a:gd name="connsiteY6" fmla="*/ 1818481 h 1821207"/>
                    <a:gd name="connsiteX7" fmla="*/ 79375 w 2838450"/>
                    <a:gd name="connsiteY7" fmla="*/ 1812925 h 1821207"/>
                    <a:gd name="connsiteX8" fmla="*/ 53975 w 2838450"/>
                    <a:gd name="connsiteY8" fmla="*/ 1765300 h 1821207"/>
                    <a:gd name="connsiteX9" fmla="*/ 0 w 2838450"/>
                    <a:gd name="connsiteY9" fmla="*/ 120650 h 1821207"/>
                    <a:gd name="connsiteX0" fmla="*/ 0 w 2838450"/>
                    <a:gd name="connsiteY0" fmla="*/ 120650 h 1824832"/>
                    <a:gd name="connsiteX1" fmla="*/ 866775 w 2838450"/>
                    <a:gd name="connsiteY1" fmla="*/ 88900 h 1824832"/>
                    <a:gd name="connsiteX2" fmla="*/ 1000125 w 2838450"/>
                    <a:gd name="connsiteY2" fmla="*/ 9525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0650 h 1824832"/>
                    <a:gd name="connsiteX1" fmla="*/ 866775 w 2838450"/>
                    <a:gd name="connsiteY1" fmla="*/ 88900 h 1824832"/>
                    <a:gd name="connsiteX2" fmla="*/ 1000125 w 2838450"/>
                    <a:gd name="connsiteY2" fmla="*/ 9525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0650 h 1824832"/>
                    <a:gd name="connsiteX1" fmla="*/ 866775 w 2838450"/>
                    <a:gd name="connsiteY1" fmla="*/ 88900 h 1824832"/>
                    <a:gd name="connsiteX2" fmla="*/ 1000125 w 2838450"/>
                    <a:gd name="connsiteY2" fmla="*/ 9525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0650 h 1824832"/>
                    <a:gd name="connsiteX1" fmla="*/ 866775 w 2838450"/>
                    <a:gd name="connsiteY1" fmla="*/ 88900 h 1824832"/>
                    <a:gd name="connsiteX2" fmla="*/ 1000125 w 2838450"/>
                    <a:gd name="connsiteY2" fmla="*/ 9525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1000125 w 2838450"/>
                    <a:gd name="connsiteY2" fmla="*/ 9525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1000125 w 2838450"/>
                    <a:gd name="connsiteY2" fmla="*/ 9525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1033463 w 2838450"/>
                    <a:gd name="connsiteY2" fmla="*/ 40481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1033463 w 2838450"/>
                    <a:gd name="connsiteY2" fmla="*/ 40481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945356 w 2838450"/>
                    <a:gd name="connsiteY2" fmla="*/ 30956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3106 h 1827288"/>
                    <a:gd name="connsiteX1" fmla="*/ 819150 w 2838450"/>
                    <a:gd name="connsiteY1" fmla="*/ 91356 h 1827288"/>
                    <a:gd name="connsiteX2" fmla="*/ 945356 w 2838450"/>
                    <a:gd name="connsiteY2" fmla="*/ 33412 h 1827288"/>
                    <a:gd name="connsiteX3" fmla="*/ 2797175 w 2838450"/>
                    <a:gd name="connsiteY3" fmla="*/ 2456 h 1827288"/>
                    <a:gd name="connsiteX4" fmla="*/ 2838450 w 2838450"/>
                    <a:gd name="connsiteY4" fmla="*/ 31031 h 1827288"/>
                    <a:gd name="connsiteX5" fmla="*/ 2778125 w 2838450"/>
                    <a:gd name="connsiteY5" fmla="*/ 1777281 h 1827288"/>
                    <a:gd name="connsiteX6" fmla="*/ 2738438 w 2838450"/>
                    <a:gd name="connsiteY6" fmla="*/ 1820937 h 1827288"/>
                    <a:gd name="connsiteX7" fmla="*/ 81756 w 2838450"/>
                    <a:gd name="connsiteY7" fmla="*/ 1827288 h 1827288"/>
                    <a:gd name="connsiteX8" fmla="*/ 53975 w 2838450"/>
                    <a:gd name="connsiteY8" fmla="*/ 1767756 h 1827288"/>
                    <a:gd name="connsiteX9" fmla="*/ 0 w 2838450"/>
                    <a:gd name="connsiteY9" fmla="*/ 123106 h 1827288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945356 w 2838450"/>
                    <a:gd name="connsiteY2" fmla="*/ 30956 h 1824832"/>
                    <a:gd name="connsiteX3" fmla="*/ 1287672 w 2838450"/>
                    <a:gd name="connsiteY3" fmla="*/ 13822 h 1824832"/>
                    <a:gd name="connsiteX4" fmla="*/ 2797175 w 2838450"/>
                    <a:gd name="connsiteY4" fmla="*/ 0 h 1824832"/>
                    <a:gd name="connsiteX5" fmla="*/ 2838450 w 2838450"/>
                    <a:gd name="connsiteY5" fmla="*/ 28575 h 1824832"/>
                    <a:gd name="connsiteX6" fmla="*/ 2778125 w 2838450"/>
                    <a:gd name="connsiteY6" fmla="*/ 1774825 h 1824832"/>
                    <a:gd name="connsiteX7" fmla="*/ 2738438 w 2838450"/>
                    <a:gd name="connsiteY7" fmla="*/ 1818481 h 1824832"/>
                    <a:gd name="connsiteX8" fmla="*/ 81756 w 2838450"/>
                    <a:gd name="connsiteY8" fmla="*/ 1824832 h 1824832"/>
                    <a:gd name="connsiteX9" fmla="*/ 53975 w 2838450"/>
                    <a:gd name="connsiteY9" fmla="*/ 1765300 h 1824832"/>
                    <a:gd name="connsiteX10" fmla="*/ 0 w 2838450"/>
                    <a:gd name="connsiteY10" fmla="*/ 120650 h 1824832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985838 w 2838450"/>
                    <a:gd name="connsiteY2" fmla="*/ 21431 h 1824832"/>
                    <a:gd name="connsiteX3" fmla="*/ 1287672 w 2838450"/>
                    <a:gd name="connsiteY3" fmla="*/ 13822 h 1824832"/>
                    <a:gd name="connsiteX4" fmla="*/ 2797175 w 2838450"/>
                    <a:gd name="connsiteY4" fmla="*/ 0 h 1824832"/>
                    <a:gd name="connsiteX5" fmla="*/ 2838450 w 2838450"/>
                    <a:gd name="connsiteY5" fmla="*/ 28575 h 1824832"/>
                    <a:gd name="connsiteX6" fmla="*/ 2778125 w 2838450"/>
                    <a:gd name="connsiteY6" fmla="*/ 1774825 h 1824832"/>
                    <a:gd name="connsiteX7" fmla="*/ 2738438 w 2838450"/>
                    <a:gd name="connsiteY7" fmla="*/ 1818481 h 1824832"/>
                    <a:gd name="connsiteX8" fmla="*/ 81756 w 2838450"/>
                    <a:gd name="connsiteY8" fmla="*/ 1824832 h 1824832"/>
                    <a:gd name="connsiteX9" fmla="*/ 53975 w 2838450"/>
                    <a:gd name="connsiteY9" fmla="*/ 1765300 h 1824832"/>
                    <a:gd name="connsiteX10" fmla="*/ 0 w 2838450"/>
                    <a:gd name="connsiteY10" fmla="*/ 120650 h 1824832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985838 w 2838450"/>
                    <a:gd name="connsiteY2" fmla="*/ 21431 h 1824832"/>
                    <a:gd name="connsiteX3" fmla="*/ 1287672 w 2838450"/>
                    <a:gd name="connsiteY3" fmla="*/ 13822 h 1824832"/>
                    <a:gd name="connsiteX4" fmla="*/ 2797175 w 2838450"/>
                    <a:gd name="connsiteY4" fmla="*/ 0 h 1824832"/>
                    <a:gd name="connsiteX5" fmla="*/ 2838450 w 2838450"/>
                    <a:gd name="connsiteY5" fmla="*/ 28575 h 1824832"/>
                    <a:gd name="connsiteX6" fmla="*/ 2778125 w 2838450"/>
                    <a:gd name="connsiteY6" fmla="*/ 1774825 h 1824832"/>
                    <a:gd name="connsiteX7" fmla="*/ 2738438 w 2838450"/>
                    <a:gd name="connsiteY7" fmla="*/ 1818481 h 1824832"/>
                    <a:gd name="connsiteX8" fmla="*/ 81756 w 2838450"/>
                    <a:gd name="connsiteY8" fmla="*/ 1824832 h 1824832"/>
                    <a:gd name="connsiteX9" fmla="*/ 53975 w 2838450"/>
                    <a:gd name="connsiteY9" fmla="*/ 1765300 h 1824832"/>
                    <a:gd name="connsiteX10" fmla="*/ 0 w 2838450"/>
                    <a:gd name="connsiteY10" fmla="*/ 120650 h 1824832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985838 w 2838450"/>
                    <a:gd name="connsiteY2" fmla="*/ 21431 h 1824832"/>
                    <a:gd name="connsiteX3" fmla="*/ 1297197 w 2838450"/>
                    <a:gd name="connsiteY3" fmla="*/ 16204 h 1824832"/>
                    <a:gd name="connsiteX4" fmla="*/ 2797175 w 2838450"/>
                    <a:gd name="connsiteY4" fmla="*/ 0 h 1824832"/>
                    <a:gd name="connsiteX5" fmla="*/ 2838450 w 2838450"/>
                    <a:gd name="connsiteY5" fmla="*/ 28575 h 1824832"/>
                    <a:gd name="connsiteX6" fmla="*/ 2778125 w 2838450"/>
                    <a:gd name="connsiteY6" fmla="*/ 1774825 h 1824832"/>
                    <a:gd name="connsiteX7" fmla="*/ 2738438 w 2838450"/>
                    <a:gd name="connsiteY7" fmla="*/ 1818481 h 1824832"/>
                    <a:gd name="connsiteX8" fmla="*/ 81756 w 2838450"/>
                    <a:gd name="connsiteY8" fmla="*/ 1824832 h 1824832"/>
                    <a:gd name="connsiteX9" fmla="*/ 53975 w 2838450"/>
                    <a:gd name="connsiteY9" fmla="*/ 1765300 h 1824832"/>
                    <a:gd name="connsiteX10" fmla="*/ 0 w 2838450"/>
                    <a:gd name="connsiteY10" fmla="*/ 120650 h 1824832"/>
                    <a:gd name="connsiteX0" fmla="*/ 0 w 2838450"/>
                    <a:gd name="connsiteY0" fmla="*/ 120650 h 1824832"/>
                    <a:gd name="connsiteX1" fmla="*/ 6560 w 2838450"/>
                    <a:gd name="connsiteY1" fmla="*/ 125740 h 1824832"/>
                    <a:gd name="connsiteX2" fmla="*/ 819150 w 2838450"/>
                    <a:gd name="connsiteY2" fmla="*/ 88900 h 1824832"/>
                    <a:gd name="connsiteX3" fmla="*/ 985838 w 2838450"/>
                    <a:gd name="connsiteY3" fmla="*/ 21431 h 1824832"/>
                    <a:gd name="connsiteX4" fmla="*/ 1297197 w 2838450"/>
                    <a:gd name="connsiteY4" fmla="*/ 16204 h 1824832"/>
                    <a:gd name="connsiteX5" fmla="*/ 2797175 w 2838450"/>
                    <a:gd name="connsiteY5" fmla="*/ 0 h 1824832"/>
                    <a:gd name="connsiteX6" fmla="*/ 2838450 w 2838450"/>
                    <a:gd name="connsiteY6" fmla="*/ 28575 h 1824832"/>
                    <a:gd name="connsiteX7" fmla="*/ 2778125 w 2838450"/>
                    <a:gd name="connsiteY7" fmla="*/ 1774825 h 1824832"/>
                    <a:gd name="connsiteX8" fmla="*/ 2738438 w 2838450"/>
                    <a:gd name="connsiteY8" fmla="*/ 1818481 h 1824832"/>
                    <a:gd name="connsiteX9" fmla="*/ 81756 w 2838450"/>
                    <a:gd name="connsiteY9" fmla="*/ 1824832 h 1824832"/>
                    <a:gd name="connsiteX10" fmla="*/ 53975 w 2838450"/>
                    <a:gd name="connsiteY10" fmla="*/ 1765300 h 1824832"/>
                    <a:gd name="connsiteX11" fmla="*/ 0 w 2838450"/>
                    <a:gd name="connsiteY11" fmla="*/ 120650 h 1824832"/>
                    <a:gd name="connsiteX0" fmla="*/ 0 w 2838450"/>
                    <a:gd name="connsiteY0" fmla="*/ 120650 h 1824832"/>
                    <a:gd name="connsiteX1" fmla="*/ 42279 w 2838450"/>
                    <a:gd name="connsiteY1" fmla="*/ 87640 h 1824832"/>
                    <a:gd name="connsiteX2" fmla="*/ 819150 w 2838450"/>
                    <a:gd name="connsiteY2" fmla="*/ 88900 h 1824832"/>
                    <a:gd name="connsiteX3" fmla="*/ 985838 w 2838450"/>
                    <a:gd name="connsiteY3" fmla="*/ 21431 h 1824832"/>
                    <a:gd name="connsiteX4" fmla="*/ 1297197 w 2838450"/>
                    <a:gd name="connsiteY4" fmla="*/ 16204 h 1824832"/>
                    <a:gd name="connsiteX5" fmla="*/ 2797175 w 2838450"/>
                    <a:gd name="connsiteY5" fmla="*/ 0 h 1824832"/>
                    <a:gd name="connsiteX6" fmla="*/ 2838450 w 2838450"/>
                    <a:gd name="connsiteY6" fmla="*/ 28575 h 1824832"/>
                    <a:gd name="connsiteX7" fmla="*/ 2778125 w 2838450"/>
                    <a:gd name="connsiteY7" fmla="*/ 1774825 h 1824832"/>
                    <a:gd name="connsiteX8" fmla="*/ 2738438 w 2838450"/>
                    <a:gd name="connsiteY8" fmla="*/ 1818481 h 1824832"/>
                    <a:gd name="connsiteX9" fmla="*/ 81756 w 2838450"/>
                    <a:gd name="connsiteY9" fmla="*/ 1824832 h 1824832"/>
                    <a:gd name="connsiteX10" fmla="*/ 53975 w 2838450"/>
                    <a:gd name="connsiteY10" fmla="*/ 1765300 h 1824832"/>
                    <a:gd name="connsiteX11" fmla="*/ 0 w 2838450"/>
                    <a:gd name="connsiteY11" fmla="*/ 120650 h 1824832"/>
                    <a:gd name="connsiteX0" fmla="*/ 0 w 2838450"/>
                    <a:gd name="connsiteY0" fmla="*/ 120650 h 1824832"/>
                    <a:gd name="connsiteX1" fmla="*/ 42279 w 2838450"/>
                    <a:gd name="connsiteY1" fmla="*/ 87640 h 1824832"/>
                    <a:gd name="connsiteX2" fmla="*/ 819150 w 2838450"/>
                    <a:gd name="connsiteY2" fmla="*/ 88900 h 1824832"/>
                    <a:gd name="connsiteX3" fmla="*/ 985838 w 2838450"/>
                    <a:gd name="connsiteY3" fmla="*/ 21431 h 1824832"/>
                    <a:gd name="connsiteX4" fmla="*/ 1297197 w 2838450"/>
                    <a:gd name="connsiteY4" fmla="*/ 16204 h 1824832"/>
                    <a:gd name="connsiteX5" fmla="*/ 2797175 w 2838450"/>
                    <a:gd name="connsiteY5" fmla="*/ 0 h 1824832"/>
                    <a:gd name="connsiteX6" fmla="*/ 2838450 w 2838450"/>
                    <a:gd name="connsiteY6" fmla="*/ 28575 h 1824832"/>
                    <a:gd name="connsiteX7" fmla="*/ 2778125 w 2838450"/>
                    <a:gd name="connsiteY7" fmla="*/ 1774825 h 1824832"/>
                    <a:gd name="connsiteX8" fmla="*/ 2738438 w 2838450"/>
                    <a:gd name="connsiteY8" fmla="*/ 1818481 h 1824832"/>
                    <a:gd name="connsiteX9" fmla="*/ 81756 w 2838450"/>
                    <a:gd name="connsiteY9" fmla="*/ 1824832 h 1824832"/>
                    <a:gd name="connsiteX10" fmla="*/ 53975 w 2838450"/>
                    <a:gd name="connsiteY10" fmla="*/ 1765300 h 1824832"/>
                    <a:gd name="connsiteX11" fmla="*/ 0 w 2838450"/>
                    <a:gd name="connsiteY11" fmla="*/ 120650 h 1824832"/>
                    <a:gd name="connsiteX0" fmla="*/ 0 w 2847975"/>
                    <a:gd name="connsiteY0" fmla="*/ 120650 h 1824832"/>
                    <a:gd name="connsiteX1" fmla="*/ 42279 w 2847975"/>
                    <a:gd name="connsiteY1" fmla="*/ 87640 h 1824832"/>
                    <a:gd name="connsiteX2" fmla="*/ 819150 w 2847975"/>
                    <a:gd name="connsiteY2" fmla="*/ 88900 h 1824832"/>
                    <a:gd name="connsiteX3" fmla="*/ 985838 w 2847975"/>
                    <a:gd name="connsiteY3" fmla="*/ 21431 h 1824832"/>
                    <a:gd name="connsiteX4" fmla="*/ 1297197 w 2847975"/>
                    <a:gd name="connsiteY4" fmla="*/ 16204 h 1824832"/>
                    <a:gd name="connsiteX5" fmla="*/ 2797175 w 2847975"/>
                    <a:gd name="connsiteY5" fmla="*/ 0 h 1824832"/>
                    <a:gd name="connsiteX6" fmla="*/ 2847975 w 2847975"/>
                    <a:gd name="connsiteY6" fmla="*/ 15875 h 1824832"/>
                    <a:gd name="connsiteX7" fmla="*/ 2778125 w 2847975"/>
                    <a:gd name="connsiteY7" fmla="*/ 1774825 h 1824832"/>
                    <a:gd name="connsiteX8" fmla="*/ 2738438 w 2847975"/>
                    <a:gd name="connsiteY8" fmla="*/ 1818481 h 1824832"/>
                    <a:gd name="connsiteX9" fmla="*/ 81756 w 2847975"/>
                    <a:gd name="connsiteY9" fmla="*/ 1824832 h 1824832"/>
                    <a:gd name="connsiteX10" fmla="*/ 53975 w 2847975"/>
                    <a:gd name="connsiteY10" fmla="*/ 1765300 h 1824832"/>
                    <a:gd name="connsiteX11" fmla="*/ 0 w 2847975"/>
                    <a:gd name="connsiteY11" fmla="*/ 120650 h 1824832"/>
                    <a:gd name="connsiteX0" fmla="*/ 0 w 2835275"/>
                    <a:gd name="connsiteY0" fmla="*/ 120650 h 1824832"/>
                    <a:gd name="connsiteX1" fmla="*/ 42279 w 2835275"/>
                    <a:gd name="connsiteY1" fmla="*/ 87640 h 1824832"/>
                    <a:gd name="connsiteX2" fmla="*/ 819150 w 2835275"/>
                    <a:gd name="connsiteY2" fmla="*/ 88900 h 1824832"/>
                    <a:gd name="connsiteX3" fmla="*/ 985838 w 2835275"/>
                    <a:gd name="connsiteY3" fmla="*/ 21431 h 1824832"/>
                    <a:gd name="connsiteX4" fmla="*/ 1297197 w 2835275"/>
                    <a:gd name="connsiteY4" fmla="*/ 16204 h 1824832"/>
                    <a:gd name="connsiteX5" fmla="*/ 2797175 w 2835275"/>
                    <a:gd name="connsiteY5" fmla="*/ 0 h 1824832"/>
                    <a:gd name="connsiteX6" fmla="*/ 2835275 w 2835275"/>
                    <a:gd name="connsiteY6" fmla="*/ 15875 h 1824832"/>
                    <a:gd name="connsiteX7" fmla="*/ 2778125 w 2835275"/>
                    <a:gd name="connsiteY7" fmla="*/ 1774825 h 1824832"/>
                    <a:gd name="connsiteX8" fmla="*/ 2738438 w 2835275"/>
                    <a:gd name="connsiteY8" fmla="*/ 1818481 h 1824832"/>
                    <a:gd name="connsiteX9" fmla="*/ 81756 w 2835275"/>
                    <a:gd name="connsiteY9" fmla="*/ 1824832 h 1824832"/>
                    <a:gd name="connsiteX10" fmla="*/ 53975 w 2835275"/>
                    <a:gd name="connsiteY10" fmla="*/ 1765300 h 1824832"/>
                    <a:gd name="connsiteX11" fmla="*/ 0 w 2835275"/>
                    <a:gd name="connsiteY11" fmla="*/ 120650 h 1824832"/>
                    <a:gd name="connsiteX0" fmla="*/ 0 w 2835275"/>
                    <a:gd name="connsiteY0" fmla="*/ 120650 h 1824832"/>
                    <a:gd name="connsiteX1" fmla="*/ 42279 w 2835275"/>
                    <a:gd name="connsiteY1" fmla="*/ 87640 h 1824832"/>
                    <a:gd name="connsiteX2" fmla="*/ 819150 w 2835275"/>
                    <a:gd name="connsiteY2" fmla="*/ 88900 h 1824832"/>
                    <a:gd name="connsiteX3" fmla="*/ 985838 w 2835275"/>
                    <a:gd name="connsiteY3" fmla="*/ 21431 h 1824832"/>
                    <a:gd name="connsiteX4" fmla="*/ 1297197 w 2835275"/>
                    <a:gd name="connsiteY4" fmla="*/ 16204 h 1824832"/>
                    <a:gd name="connsiteX5" fmla="*/ 2787650 w 2835275"/>
                    <a:gd name="connsiteY5" fmla="*/ 0 h 1824832"/>
                    <a:gd name="connsiteX6" fmla="*/ 2835275 w 2835275"/>
                    <a:gd name="connsiteY6" fmla="*/ 15875 h 1824832"/>
                    <a:gd name="connsiteX7" fmla="*/ 2778125 w 2835275"/>
                    <a:gd name="connsiteY7" fmla="*/ 1774825 h 1824832"/>
                    <a:gd name="connsiteX8" fmla="*/ 2738438 w 2835275"/>
                    <a:gd name="connsiteY8" fmla="*/ 1818481 h 1824832"/>
                    <a:gd name="connsiteX9" fmla="*/ 81756 w 2835275"/>
                    <a:gd name="connsiteY9" fmla="*/ 1824832 h 1824832"/>
                    <a:gd name="connsiteX10" fmla="*/ 53975 w 2835275"/>
                    <a:gd name="connsiteY10" fmla="*/ 1765300 h 1824832"/>
                    <a:gd name="connsiteX11" fmla="*/ 0 w 2835275"/>
                    <a:gd name="connsiteY11" fmla="*/ 120650 h 1824832"/>
                    <a:gd name="connsiteX0" fmla="*/ 0 w 2806700"/>
                    <a:gd name="connsiteY0" fmla="*/ 120650 h 1824832"/>
                    <a:gd name="connsiteX1" fmla="*/ 42279 w 2806700"/>
                    <a:gd name="connsiteY1" fmla="*/ 87640 h 1824832"/>
                    <a:gd name="connsiteX2" fmla="*/ 819150 w 2806700"/>
                    <a:gd name="connsiteY2" fmla="*/ 88900 h 1824832"/>
                    <a:gd name="connsiteX3" fmla="*/ 985838 w 2806700"/>
                    <a:gd name="connsiteY3" fmla="*/ 21431 h 1824832"/>
                    <a:gd name="connsiteX4" fmla="*/ 1297197 w 2806700"/>
                    <a:gd name="connsiteY4" fmla="*/ 16204 h 1824832"/>
                    <a:gd name="connsiteX5" fmla="*/ 2787650 w 2806700"/>
                    <a:gd name="connsiteY5" fmla="*/ 0 h 1824832"/>
                    <a:gd name="connsiteX6" fmla="*/ 2806700 w 2806700"/>
                    <a:gd name="connsiteY6" fmla="*/ 19050 h 1824832"/>
                    <a:gd name="connsiteX7" fmla="*/ 2778125 w 2806700"/>
                    <a:gd name="connsiteY7" fmla="*/ 1774825 h 1824832"/>
                    <a:gd name="connsiteX8" fmla="*/ 2738438 w 2806700"/>
                    <a:gd name="connsiteY8" fmla="*/ 1818481 h 1824832"/>
                    <a:gd name="connsiteX9" fmla="*/ 81756 w 2806700"/>
                    <a:gd name="connsiteY9" fmla="*/ 1824832 h 1824832"/>
                    <a:gd name="connsiteX10" fmla="*/ 53975 w 2806700"/>
                    <a:gd name="connsiteY10" fmla="*/ 1765300 h 1824832"/>
                    <a:gd name="connsiteX11" fmla="*/ 0 w 2806700"/>
                    <a:gd name="connsiteY11" fmla="*/ 120650 h 1824832"/>
                    <a:gd name="connsiteX0" fmla="*/ 0 w 2825750"/>
                    <a:gd name="connsiteY0" fmla="*/ 120650 h 1824832"/>
                    <a:gd name="connsiteX1" fmla="*/ 42279 w 2825750"/>
                    <a:gd name="connsiteY1" fmla="*/ 87640 h 1824832"/>
                    <a:gd name="connsiteX2" fmla="*/ 819150 w 2825750"/>
                    <a:gd name="connsiteY2" fmla="*/ 88900 h 1824832"/>
                    <a:gd name="connsiteX3" fmla="*/ 985838 w 2825750"/>
                    <a:gd name="connsiteY3" fmla="*/ 21431 h 1824832"/>
                    <a:gd name="connsiteX4" fmla="*/ 1297197 w 2825750"/>
                    <a:gd name="connsiteY4" fmla="*/ 16204 h 1824832"/>
                    <a:gd name="connsiteX5" fmla="*/ 2787650 w 2825750"/>
                    <a:gd name="connsiteY5" fmla="*/ 0 h 1824832"/>
                    <a:gd name="connsiteX6" fmla="*/ 2825750 w 2825750"/>
                    <a:gd name="connsiteY6" fmla="*/ 38100 h 1824832"/>
                    <a:gd name="connsiteX7" fmla="*/ 2778125 w 2825750"/>
                    <a:gd name="connsiteY7" fmla="*/ 1774825 h 1824832"/>
                    <a:gd name="connsiteX8" fmla="*/ 2738438 w 2825750"/>
                    <a:gd name="connsiteY8" fmla="*/ 1818481 h 1824832"/>
                    <a:gd name="connsiteX9" fmla="*/ 81756 w 2825750"/>
                    <a:gd name="connsiteY9" fmla="*/ 1824832 h 1824832"/>
                    <a:gd name="connsiteX10" fmla="*/ 53975 w 2825750"/>
                    <a:gd name="connsiteY10" fmla="*/ 1765300 h 1824832"/>
                    <a:gd name="connsiteX11" fmla="*/ 0 w 2825750"/>
                    <a:gd name="connsiteY11" fmla="*/ 120650 h 1824832"/>
                    <a:gd name="connsiteX0" fmla="*/ 0 w 2828925"/>
                    <a:gd name="connsiteY0" fmla="*/ 120650 h 1824832"/>
                    <a:gd name="connsiteX1" fmla="*/ 42279 w 2828925"/>
                    <a:gd name="connsiteY1" fmla="*/ 87640 h 1824832"/>
                    <a:gd name="connsiteX2" fmla="*/ 819150 w 2828925"/>
                    <a:gd name="connsiteY2" fmla="*/ 88900 h 1824832"/>
                    <a:gd name="connsiteX3" fmla="*/ 985838 w 2828925"/>
                    <a:gd name="connsiteY3" fmla="*/ 21431 h 1824832"/>
                    <a:gd name="connsiteX4" fmla="*/ 1297197 w 2828925"/>
                    <a:gd name="connsiteY4" fmla="*/ 16204 h 1824832"/>
                    <a:gd name="connsiteX5" fmla="*/ 2787650 w 2828925"/>
                    <a:gd name="connsiteY5" fmla="*/ 0 h 1824832"/>
                    <a:gd name="connsiteX6" fmla="*/ 2828925 w 2828925"/>
                    <a:gd name="connsiteY6" fmla="*/ 22225 h 1824832"/>
                    <a:gd name="connsiteX7" fmla="*/ 2778125 w 2828925"/>
                    <a:gd name="connsiteY7" fmla="*/ 1774825 h 1824832"/>
                    <a:gd name="connsiteX8" fmla="*/ 2738438 w 2828925"/>
                    <a:gd name="connsiteY8" fmla="*/ 1818481 h 1824832"/>
                    <a:gd name="connsiteX9" fmla="*/ 81756 w 2828925"/>
                    <a:gd name="connsiteY9" fmla="*/ 1824832 h 1824832"/>
                    <a:gd name="connsiteX10" fmla="*/ 53975 w 2828925"/>
                    <a:gd name="connsiteY10" fmla="*/ 1765300 h 1824832"/>
                    <a:gd name="connsiteX11" fmla="*/ 0 w 2828925"/>
                    <a:gd name="connsiteY11" fmla="*/ 120650 h 1824832"/>
                    <a:gd name="connsiteX0" fmla="*/ 0 w 2828925"/>
                    <a:gd name="connsiteY0" fmla="*/ 120650 h 1824832"/>
                    <a:gd name="connsiteX1" fmla="*/ 42279 w 2828925"/>
                    <a:gd name="connsiteY1" fmla="*/ 87640 h 1824832"/>
                    <a:gd name="connsiteX2" fmla="*/ 819150 w 2828925"/>
                    <a:gd name="connsiteY2" fmla="*/ 88900 h 1824832"/>
                    <a:gd name="connsiteX3" fmla="*/ 985838 w 2828925"/>
                    <a:gd name="connsiteY3" fmla="*/ 21431 h 1824832"/>
                    <a:gd name="connsiteX4" fmla="*/ 1297197 w 2828925"/>
                    <a:gd name="connsiteY4" fmla="*/ 16204 h 1824832"/>
                    <a:gd name="connsiteX5" fmla="*/ 2787650 w 2828925"/>
                    <a:gd name="connsiteY5" fmla="*/ 0 h 1824832"/>
                    <a:gd name="connsiteX6" fmla="*/ 2828925 w 2828925"/>
                    <a:gd name="connsiteY6" fmla="*/ 22225 h 1824832"/>
                    <a:gd name="connsiteX7" fmla="*/ 2778125 w 2828925"/>
                    <a:gd name="connsiteY7" fmla="*/ 1774825 h 1824832"/>
                    <a:gd name="connsiteX8" fmla="*/ 2738438 w 2828925"/>
                    <a:gd name="connsiteY8" fmla="*/ 1818481 h 1824832"/>
                    <a:gd name="connsiteX9" fmla="*/ 81756 w 2828925"/>
                    <a:gd name="connsiteY9" fmla="*/ 1824832 h 1824832"/>
                    <a:gd name="connsiteX10" fmla="*/ 53975 w 2828925"/>
                    <a:gd name="connsiteY10" fmla="*/ 1765300 h 1824832"/>
                    <a:gd name="connsiteX11" fmla="*/ 0 w 2828925"/>
                    <a:gd name="connsiteY11" fmla="*/ 120650 h 1824832"/>
                    <a:gd name="connsiteX0" fmla="*/ 0 w 2828925"/>
                    <a:gd name="connsiteY0" fmla="*/ 120650 h 1824832"/>
                    <a:gd name="connsiteX1" fmla="*/ 42279 w 2828925"/>
                    <a:gd name="connsiteY1" fmla="*/ 87640 h 1824832"/>
                    <a:gd name="connsiteX2" fmla="*/ 819150 w 2828925"/>
                    <a:gd name="connsiteY2" fmla="*/ 88900 h 1824832"/>
                    <a:gd name="connsiteX3" fmla="*/ 985838 w 2828925"/>
                    <a:gd name="connsiteY3" fmla="*/ 21431 h 1824832"/>
                    <a:gd name="connsiteX4" fmla="*/ 1297197 w 2828925"/>
                    <a:gd name="connsiteY4" fmla="*/ 16204 h 1824832"/>
                    <a:gd name="connsiteX5" fmla="*/ 2787650 w 2828925"/>
                    <a:gd name="connsiteY5" fmla="*/ 0 h 1824832"/>
                    <a:gd name="connsiteX6" fmla="*/ 2828925 w 2828925"/>
                    <a:gd name="connsiteY6" fmla="*/ 22225 h 1824832"/>
                    <a:gd name="connsiteX7" fmla="*/ 2778125 w 2828925"/>
                    <a:gd name="connsiteY7" fmla="*/ 1774825 h 1824832"/>
                    <a:gd name="connsiteX8" fmla="*/ 2738438 w 2828925"/>
                    <a:gd name="connsiteY8" fmla="*/ 1818481 h 1824832"/>
                    <a:gd name="connsiteX9" fmla="*/ 81756 w 2828925"/>
                    <a:gd name="connsiteY9" fmla="*/ 1824832 h 1824832"/>
                    <a:gd name="connsiteX10" fmla="*/ 53975 w 2828925"/>
                    <a:gd name="connsiteY10" fmla="*/ 1765300 h 1824832"/>
                    <a:gd name="connsiteX11" fmla="*/ 0 w 2828925"/>
                    <a:gd name="connsiteY11" fmla="*/ 120650 h 1824832"/>
                    <a:gd name="connsiteX0" fmla="*/ 0 w 2828925"/>
                    <a:gd name="connsiteY0" fmla="*/ 120650 h 1824832"/>
                    <a:gd name="connsiteX1" fmla="*/ 42279 w 2828925"/>
                    <a:gd name="connsiteY1" fmla="*/ 87640 h 1824832"/>
                    <a:gd name="connsiteX2" fmla="*/ 819150 w 2828925"/>
                    <a:gd name="connsiteY2" fmla="*/ 88900 h 1824832"/>
                    <a:gd name="connsiteX3" fmla="*/ 985838 w 2828925"/>
                    <a:gd name="connsiteY3" fmla="*/ 21431 h 1824832"/>
                    <a:gd name="connsiteX4" fmla="*/ 1297197 w 2828925"/>
                    <a:gd name="connsiteY4" fmla="*/ 16204 h 1824832"/>
                    <a:gd name="connsiteX5" fmla="*/ 2787650 w 2828925"/>
                    <a:gd name="connsiteY5" fmla="*/ 0 h 1824832"/>
                    <a:gd name="connsiteX6" fmla="*/ 2828925 w 2828925"/>
                    <a:gd name="connsiteY6" fmla="*/ 22225 h 1824832"/>
                    <a:gd name="connsiteX7" fmla="*/ 2778125 w 2828925"/>
                    <a:gd name="connsiteY7" fmla="*/ 1774825 h 1824832"/>
                    <a:gd name="connsiteX8" fmla="*/ 2738438 w 2828925"/>
                    <a:gd name="connsiteY8" fmla="*/ 1818481 h 1824832"/>
                    <a:gd name="connsiteX9" fmla="*/ 81756 w 2828925"/>
                    <a:gd name="connsiteY9" fmla="*/ 1824832 h 1824832"/>
                    <a:gd name="connsiteX10" fmla="*/ 53975 w 2828925"/>
                    <a:gd name="connsiteY10" fmla="*/ 1765300 h 1824832"/>
                    <a:gd name="connsiteX11" fmla="*/ 0 w 2828925"/>
                    <a:gd name="connsiteY11" fmla="*/ 120650 h 1824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828925" h="1824832">
                      <a:moveTo>
                        <a:pt x="0" y="120650"/>
                      </a:moveTo>
                      <a:cubicBezTo>
                        <a:pt x="14093" y="109647"/>
                        <a:pt x="-5151" y="98643"/>
                        <a:pt x="42279" y="87640"/>
                      </a:cubicBezTo>
                      <a:lnTo>
                        <a:pt x="819150" y="88900"/>
                      </a:lnTo>
                      <a:cubicBezTo>
                        <a:pt x="889793" y="79111"/>
                        <a:pt x="910431" y="31221"/>
                        <a:pt x="985838" y="21431"/>
                      </a:cubicBezTo>
                      <a:cubicBezTo>
                        <a:pt x="1060353" y="6140"/>
                        <a:pt x="988561" y="21363"/>
                        <a:pt x="1297197" y="16204"/>
                      </a:cubicBezTo>
                      <a:lnTo>
                        <a:pt x="2787650" y="0"/>
                      </a:lnTo>
                      <a:cubicBezTo>
                        <a:pt x="2815696" y="2646"/>
                        <a:pt x="2815167" y="14817"/>
                        <a:pt x="2828925" y="22225"/>
                      </a:cubicBezTo>
                      <a:lnTo>
                        <a:pt x="2778125" y="1774825"/>
                      </a:lnTo>
                      <a:cubicBezTo>
                        <a:pt x="2770451" y="1798108"/>
                        <a:pt x="2788974" y="1819010"/>
                        <a:pt x="2738438" y="1818481"/>
                      </a:cubicBezTo>
                      <a:lnTo>
                        <a:pt x="81756" y="1824832"/>
                      </a:lnTo>
                      <a:cubicBezTo>
                        <a:pt x="60590" y="1800225"/>
                        <a:pt x="53710" y="1787525"/>
                        <a:pt x="53975" y="1765300"/>
                      </a:cubicBezTo>
                      <a:lnTo>
                        <a:pt x="0" y="120650"/>
                      </a:lnTo>
                      <a:close/>
                    </a:path>
                  </a:pathLst>
                </a:custGeom>
                <a:solidFill>
                  <a:srgbClr val="F9D68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EA2EB6EE-4B08-4C5B-A38E-33B61A835D44}"/>
                  </a:ext>
                </a:extLst>
              </p:cNvPr>
              <p:cNvGrpSpPr/>
              <p:nvPr/>
            </p:nvGrpSpPr>
            <p:grpSpPr>
              <a:xfrm rot="78648" flipH="1">
                <a:off x="5319190" y="2304785"/>
                <a:ext cx="200743" cy="566630"/>
                <a:chOff x="4247772" y="4559460"/>
                <a:chExt cx="750351" cy="1030809"/>
              </a:xfrm>
            </p:grpSpPr>
            <p:sp>
              <p:nvSpPr>
                <p:cNvPr id="67" name="Freeform: Shape 98">
                  <a:extLst>
                    <a:ext uri="{FF2B5EF4-FFF2-40B4-BE49-F238E27FC236}">
                      <a16:creationId xmlns:a16="http://schemas.microsoft.com/office/drawing/2014/main" id="{FBFBE91A-1CE6-44B7-9760-21FAC7013DC4}"/>
                    </a:ext>
                  </a:extLst>
                </p:cNvPr>
                <p:cNvSpPr/>
                <p:nvPr/>
              </p:nvSpPr>
              <p:spPr>
                <a:xfrm>
                  <a:off x="4609925" y="4760426"/>
                  <a:ext cx="388198" cy="580940"/>
                </a:xfrm>
                <a:custGeom>
                  <a:avLst/>
                  <a:gdLst>
                    <a:gd name="connsiteX0" fmla="*/ 0 w 579120"/>
                    <a:gd name="connsiteY0" fmla="*/ 2110740 h 2110740"/>
                    <a:gd name="connsiteX1" fmla="*/ 579120 w 579120"/>
                    <a:gd name="connsiteY1" fmla="*/ 731520 h 2110740"/>
                    <a:gd name="connsiteX2" fmla="*/ 266700 w 579120"/>
                    <a:gd name="connsiteY2" fmla="*/ 0 h 2110740"/>
                    <a:gd name="connsiteX3" fmla="*/ 0 w 579120"/>
                    <a:gd name="connsiteY3" fmla="*/ 2110740 h 2110740"/>
                    <a:gd name="connsiteX0" fmla="*/ 0 w 1217295"/>
                    <a:gd name="connsiteY0" fmla="*/ 2110740 h 2110740"/>
                    <a:gd name="connsiteX1" fmla="*/ 1217295 w 1217295"/>
                    <a:gd name="connsiteY1" fmla="*/ 175895 h 2110740"/>
                    <a:gd name="connsiteX2" fmla="*/ 266700 w 1217295"/>
                    <a:gd name="connsiteY2" fmla="*/ 0 h 2110740"/>
                    <a:gd name="connsiteX3" fmla="*/ 0 w 1217295"/>
                    <a:gd name="connsiteY3" fmla="*/ 2110740 h 2110740"/>
                    <a:gd name="connsiteX0" fmla="*/ 0 w 1217295"/>
                    <a:gd name="connsiteY0" fmla="*/ 2123440 h 2123440"/>
                    <a:gd name="connsiteX1" fmla="*/ 1217295 w 1217295"/>
                    <a:gd name="connsiteY1" fmla="*/ 188595 h 2123440"/>
                    <a:gd name="connsiteX2" fmla="*/ 225425 w 1217295"/>
                    <a:gd name="connsiteY2" fmla="*/ 0 h 2123440"/>
                    <a:gd name="connsiteX3" fmla="*/ 0 w 1217295"/>
                    <a:gd name="connsiteY3" fmla="*/ 2123440 h 2123440"/>
                    <a:gd name="connsiteX0" fmla="*/ 355600 w 991870"/>
                    <a:gd name="connsiteY0" fmla="*/ 631190 h 631190"/>
                    <a:gd name="connsiteX1" fmla="*/ 991870 w 991870"/>
                    <a:gd name="connsiteY1" fmla="*/ 188595 h 631190"/>
                    <a:gd name="connsiteX2" fmla="*/ 0 w 991870"/>
                    <a:gd name="connsiteY2" fmla="*/ 0 h 631190"/>
                    <a:gd name="connsiteX3" fmla="*/ 355600 w 991870"/>
                    <a:gd name="connsiteY3" fmla="*/ 631190 h 631190"/>
                    <a:gd name="connsiteX0" fmla="*/ 60325 w 991870"/>
                    <a:gd name="connsiteY0" fmla="*/ 786765 h 786765"/>
                    <a:gd name="connsiteX1" fmla="*/ 991870 w 991870"/>
                    <a:gd name="connsiteY1" fmla="*/ 188595 h 786765"/>
                    <a:gd name="connsiteX2" fmla="*/ 0 w 991870"/>
                    <a:gd name="connsiteY2" fmla="*/ 0 h 786765"/>
                    <a:gd name="connsiteX3" fmla="*/ 60325 w 991870"/>
                    <a:gd name="connsiteY3" fmla="*/ 786765 h 786765"/>
                    <a:gd name="connsiteX0" fmla="*/ 69850 w 991870"/>
                    <a:gd name="connsiteY0" fmla="*/ 810577 h 810577"/>
                    <a:gd name="connsiteX1" fmla="*/ 991870 w 991870"/>
                    <a:gd name="connsiteY1" fmla="*/ 188595 h 810577"/>
                    <a:gd name="connsiteX2" fmla="*/ 0 w 991870"/>
                    <a:gd name="connsiteY2" fmla="*/ 0 h 810577"/>
                    <a:gd name="connsiteX3" fmla="*/ 69850 w 991870"/>
                    <a:gd name="connsiteY3" fmla="*/ 810577 h 810577"/>
                    <a:gd name="connsiteX0" fmla="*/ 69850 w 991870"/>
                    <a:gd name="connsiteY0" fmla="*/ 810577 h 810577"/>
                    <a:gd name="connsiteX1" fmla="*/ 991870 w 991870"/>
                    <a:gd name="connsiteY1" fmla="*/ 188595 h 810577"/>
                    <a:gd name="connsiteX2" fmla="*/ 0 w 991870"/>
                    <a:gd name="connsiteY2" fmla="*/ 0 h 810577"/>
                    <a:gd name="connsiteX3" fmla="*/ 69850 w 991870"/>
                    <a:gd name="connsiteY3" fmla="*/ 810577 h 810577"/>
                    <a:gd name="connsiteX0" fmla="*/ 69850 w 1001395"/>
                    <a:gd name="connsiteY0" fmla="*/ 810577 h 810577"/>
                    <a:gd name="connsiteX1" fmla="*/ 1001395 w 1001395"/>
                    <a:gd name="connsiteY1" fmla="*/ 198120 h 810577"/>
                    <a:gd name="connsiteX2" fmla="*/ 0 w 1001395"/>
                    <a:gd name="connsiteY2" fmla="*/ 0 h 810577"/>
                    <a:gd name="connsiteX3" fmla="*/ 69850 w 1001395"/>
                    <a:gd name="connsiteY3" fmla="*/ 810577 h 810577"/>
                    <a:gd name="connsiteX0" fmla="*/ 57944 w 989489"/>
                    <a:gd name="connsiteY0" fmla="*/ 810577 h 810577"/>
                    <a:gd name="connsiteX1" fmla="*/ 989489 w 989489"/>
                    <a:gd name="connsiteY1" fmla="*/ 198120 h 810577"/>
                    <a:gd name="connsiteX2" fmla="*/ 0 w 989489"/>
                    <a:gd name="connsiteY2" fmla="*/ 0 h 810577"/>
                    <a:gd name="connsiteX3" fmla="*/ 57944 w 989489"/>
                    <a:gd name="connsiteY3" fmla="*/ 810577 h 810577"/>
                    <a:gd name="connsiteX0" fmla="*/ 57944 w 541646"/>
                    <a:gd name="connsiteY0" fmla="*/ 810577 h 810577"/>
                    <a:gd name="connsiteX1" fmla="*/ 541646 w 541646"/>
                    <a:gd name="connsiteY1" fmla="*/ 54460 h 810577"/>
                    <a:gd name="connsiteX2" fmla="*/ 0 w 541646"/>
                    <a:gd name="connsiteY2" fmla="*/ 0 h 810577"/>
                    <a:gd name="connsiteX3" fmla="*/ 57944 w 541646"/>
                    <a:gd name="connsiteY3" fmla="*/ 810577 h 810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1646" h="810577">
                      <a:moveTo>
                        <a:pt x="57944" y="810577"/>
                      </a:moveTo>
                      <a:lnTo>
                        <a:pt x="541646" y="54460"/>
                      </a:lnTo>
                      <a:lnTo>
                        <a:pt x="0" y="0"/>
                      </a:lnTo>
                      <a:lnTo>
                        <a:pt x="57944" y="810577"/>
                      </a:lnTo>
                      <a:close/>
                    </a:path>
                  </a:pathLst>
                </a:custGeom>
                <a:solidFill>
                  <a:srgbClr val="9E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: Shape 99">
                  <a:extLst>
                    <a:ext uri="{FF2B5EF4-FFF2-40B4-BE49-F238E27FC236}">
                      <a16:creationId xmlns:a16="http://schemas.microsoft.com/office/drawing/2014/main" id="{46D04CFE-B16E-4E0B-B823-B1F8DFEE521F}"/>
                    </a:ext>
                  </a:extLst>
                </p:cNvPr>
                <p:cNvSpPr/>
                <p:nvPr/>
              </p:nvSpPr>
              <p:spPr>
                <a:xfrm>
                  <a:off x="4247772" y="4559460"/>
                  <a:ext cx="360669" cy="1030809"/>
                </a:xfrm>
                <a:custGeom>
                  <a:avLst/>
                  <a:gdLst>
                    <a:gd name="connsiteX0" fmla="*/ 0 w 579120"/>
                    <a:gd name="connsiteY0" fmla="*/ 2110740 h 2110740"/>
                    <a:gd name="connsiteX1" fmla="*/ 579120 w 579120"/>
                    <a:gd name="connsiteY1" fmla="*/ 731520 h 2110740"/>
                    <a:gd name="connsiteX2" fmla="*/ 266700 w 579120"/>
                    <a:gd name="connsiteY2" fmla="*/ 0 h 2110740"/>
                    <a:gd name="connsiteX3" fmla="*/ 0 w 579120"/>
                    <a:gd name="connsiteY3" fmla="*/ 2110740 h 2110740"/>
                    <a:gd name="connsiteX0" fmla="*/ 0 w 1217295"/>
                    <a:gd name="connsiteY0" fmla="*/ 2110740 h 2110740"/>
                    <a:gd name="connsiteX1" fmla="*/ 1217295 w 1217295"/>
                    <a:gd name="connsiteY1" fmla="*/ 175895 h 2110740"/>
                    <a:gd name="connsiteX2" fmla="*/ 266700 w 1217295"/>
                    <a:gd name="connsiteY2" fmla="*/ 0 h 2110740"/>
                    <a:gd name="connsiteX3" fmla="*/ 0 w 1217295"/>
                    <a:gd name="connsiteY3" fmla="*/ 2110740 h 2110740"/>
                    <a:gd name="connsiteX0" fmla="*/ 0 w 1217295"/>
                    <a:gd name="connsiteY0" fmla="*/ 2123440 h 2123440"/>
                    <a:gd name="connsiteX1" fmla="*/ 1217295 w 1217295"/>
                    <a:gd name="connsiteY1" fmla="*/ 188595 h 2123440"/>
                    <a:gd name="connsiteX2" fmla="*/ 225425 w 1217295"/>
                    <a:gd name="connsiteY2" fmla="*/ 0 h 2123440"/>
                    <a:gd name="connsiteX3" fmla="*/ 0 w 1217295"/>
                    <a:gd name="connsiteY3" fmla="*/ 2123440 h 2123440"/>
                    <a:gd name="connsiteX0" fmla="*/ 355600 w 991870"/>
                    <a:gd name="connsiteY0" fmla="*/ 631190 h 631190"/>
                    <a:gd name="connsiteX1" fmla="*/ 991870 w 991870"/>
                    <a:gd name="connsiteY1" fmla="*/ 188595 h 631190"/>
                    <a:gd name="connsiteX2" fmla="*/ 0 w 991870"/>
                    <a:gd name="connsiteY2" fmla="*/ 0 h 631190"/>
                    <a:gd name="connsiteX3" fmla="*/ 355600 w 991870"/>
                    <a:gd name="connsiteY3" fmla="*/ 631190 h 631190"/>
                    <a:gd name="connsiteX0" fmla="*/ 60325 w 991870"/>
                    <a:gd name="connsiteY0" fmla="*/ 786765 h 786765"/>
                    <a:gd name="connsiteX1" fmla="*/ 991870 w 991870"/>
                    <a:gd name="connsiteY1" fmla="*/ 188595 h 786765"/>
                    <a:gd name="connsiteX2" fmla="*/ 0 w 991870"/>
                    <a:gd name="connsiteY2" fmla="*/ 0 h 786765"/>
                    <a:gd name="connsiteX3" fmla="*/ 60325 w 991870"/>
                    <a:gd name="connsiteY3" fmla="*/ 786765 h 786765"/>
                    <a:gd name="connsiteX0" fmla="*/ 60325 w 420370"/>
                    <a:gd name="connsiteY0" fmla="*/ 786765 h 786765"/>
                    <a:gd name="connsiteX1" fmla="*/ 420370 w 420370"/>
                    <a:gd name="connsiteY1" fmla="*/ 569595 h 786765"/>
                    <a:gd name="connsiteX2" fmla="*/ 0 w 420370"/>
                    <a:gd name="connsiteY2" fmla="*/ 0 h 786765"/>
                    <a:gd name="connsiteX3" fmla="*/ 60325 w 420370"/>
                    <a:gd name="connsiteY3" fmla="*/ 786765 h 786765"/>
                    <a:gd name="connsiteX0" fmla="*/ 493712 w 493712"/>
                    <a:gd name="connsiteY0" fmla="*/ 1367790 h 1367790"/>
                    <a:gd name="connsiteX1" fmla="*/ 420370 w 493712"/>
                    <a:gd name="connsiteY1" fmla="*/ 569595 h 1367790"/>
                    <a:gd name="connsiteX2" fmla="*/ 0 w 493712"/>
                    <a:gd name="connsiteY2" fmla="*/ 0 h 1367790"/>
                    <a:gd name="connsiteX3" fmla="*/ 493712 w 493712"/>
                    <a:gd name="connsiteY3" fmla="*/ 1367790 h 1367790"/>
                    <a:gd name="connsiteX0" fmla="*/ 493712 w 493712"/>
                    <a:gd name="connsiteY0" fmla="*/ 1367790 h 1428749"/>
                    <a:gd name="connsiteX1" fmla="*/ 420370 w 493712"/>
                    <a:gd name="connsiteY1" fmla="*/ 569595 h 1428749"/>
                    <a:gd name="connsiteX2" fmla="*/ 0 w 493712"/>
                    <a:gd name="connsiteY2" fmla="*/ 0 h 1428749"/>
                    <a:gd name="connsiteX3" fmla="*/ 384948 w 493712"/>
                    <a:gd name="connsiteY3" fmla="*/ 1428749 h 1428749"/>
                    <a:gd name="connsiteX4" fmla="*/ 493712 w 493712"/>
                    <a:gd name="connsiteY4" fmla="*/ 1367790 h 1428749"/>
                    <a:gd name="connsiteX0" fmla="*/ 522287 w 522287"/>
                    <a:gd name="connsiteY0" fmla="*/ 1363027 h 1423986"/>
                    <a:gd name="connsiteX1" fmla="*/ 448945 w 522287"/>
                    <a:gd name="connsiteY1" fmla="*/ 564832 h 1423986"/>
                    <a:gd name="connsiteX2" fmla="*/ 0 w 522287"/>
                    <a:gd name="connsiteY2" fmla="*/ 0 h 1423986"/>
                    <a:gd name="connsiteX3" fmla="*/ 413523 w 522287"/>
                    <a:gd name="connsiteY3" fmla="*/ 1423986 h 1423986"/>
                    <a:gd name="connsiteX4" fmla="*/ 522287 w 522287"/>
                    <a:gd name="connsiteY4" fmla="*/ 1363027 h 1423986"/>
                    <a:gd name="connsiteX0" fmla="*/ 512762 w 512762"/>
                    <a:gd name="connsiteY0" fmla="*/ 1363027 h 1423986"/>
                    <a:gd name="connsiteX1" fmla="*/ 439420 w 512762"/>
                    <a:gd name="connsiteY1" fmla="*/ 564832 h 1423986"/>
                    <a:gd name="connsiteX2" fmla="*/ 0 w 512762"/>
                    <a:gd name="connsiteY2" fmla="*/ 0 h 1423986"/>
                    <a:gd name="connsiteX3" fmla="*/ 403998 w 512762"/>
                    <a:gd name="connsiteY3" fmla="*/ 1423986 h 1423986"/>
                    <a:gd name="connsiteX4" fmla="*/ 512762 w 512762"/>
                    <a:gd name="connsiteY4" fmla="*/ 1363027 h 1423986"/>
                    <a:gd name="connsiteX0" fmla="*/ 512762 w 512762"/>
                    <a:gd name="connsiteY0" fmla="*/ 1363027 h 1423986"/>
                    <a:gd name="connsiteX1" fmla="*/ 458470 w 512762"/>
                    <a:gd name="connsiteY1" fmla="*/ 541019 h 1423986"/>
                    <a:gd name="connsiteX2" fmla="*/ 0 w 512762"/>
                    <a:gd name="connsiteY2" fmla="*/ 0 h 1423986"/>
                    <a:gd name="connsiteX3" fmla="*/ 403998 w 512762"/>
                    <a:gd name="connsiteY3" fmla="*/ 1423986 h 1423986"/>
                    <a:gd name="connsiteX4" fmla="*/ 512762 w 512762"/>
                    <a:gd name="connsiteY4" fmla="*/ 1363027 h 1423986"/>
                    <a:gd name="connsiteX0" fmla="*/ 503237 w 503237"/>
                    <a:gd name="connsiteY0" fmla="*/ 1377314 h 1438273"/>
                    <a:gd name="connsiteX1" fmla="*/ 448945 w 503237"/>
                    <a:gd name="connsiteY1" fmla="*/ 555306 h 1438273"/>
                    <a:gd name="connsiteX2" fmla="*/ 0 w 503237"/>
                    <a:gd name="connsiteY2" fmla="*/ 0 h 1438273"/>
                    <a:gd name="connsiteX3" fmla="*/ 394473 w 503237"/>
                    <a:gd name="connsiteY3" fmla="*/ 1438273 h 1438273"/>
                    <a:gd name="connsiteX4" fmla="*/ 503237 w 503237"/>
                    <a:gd name="connsiteY4" fmla="*/ 1377314 h 1438273"/>
                    <a:gd name="connsiteX0" fmla="*/ 503237 w 503237"/>
                    <a:gd name="connsiteY0" fmla="*/ 1377314 h 1438273"/>
                    <a:gd name="connsiteX1" fmla="*/ 448945 w 503237"/>
                    <a:gd name="connsiteY1" fmla="*/ 555306 h 1438273"/>
                    <a:gd name="connsiteX2" fmla="*/ 0 w 503237"/>
                    <a:gd name="connsiteY2" fmla="*/ 0 h 1438273"/>
                    <a:gd name="connsiteX3" fmla="*/ 394473 w 503237"/>
                    <a:gd name="connsiteY3" fmla="*/ 1438273 h 1438273"/>
                    <a:gd name="connsiteX4" fmla="*/ 503237 w 503237"/>
                    <a:gd name="connsiteY4" fmla="*/ 1377314 h 1438273"/>
                    <a:gd name="connsiteX0" fmla="*/ 503237 w 503237"/>
                    <a:gd name="connsiteY0" fmla="*/ 1377314 h 1438273"/>
                    <a:gd name="connsiteX1" fmla="*/ 448945 w 503237"/>
                    <a:gd name="connsiteY1" fmla="*/ 555306 h 1438273"/>
                    <a:gd name="connsiteX2" fmla="*/ 0 w 503237"/>
                    <a:gd name="connsiteY2" fmla="*/ 0 h 1438273"/>
                    <a:gd name="connsiteX3" fmla="*/ 394473 w 503237"/>
                    <a:gd name="connsiteY3" fmla="*/ 1438273 h 1438273"/>
                    <a:gd name="connsiteX4" fmla="*/ 503237 w 503237"/>
                    <a:gd name="connsiteY4" fmla="*/ 1377314 h 1438273"/>
                    <a:gd name="connsiteX0" fmla="*/ 503237 w 503237"/>
                    <a:gd name="connsiteY0" fmla="*/ 1377314 h 1438273"/>
                    <a:gd name="connsiteX1" fmla="*/ 355859 w 503237"/>
                    <a:gd name="connsiteY1" fmla="*/ 196860 h 1438273"/>
                    <a:gd name="connsiteX2" fmla="*/ 0 w 503237"/>
                    <a:gd name="connsiteY2" fmla="*/ 0 h 1438273"/>
                    <a:gd name="connsiteX3" fmla="*/ 394473 w 503237"/>
                    <a:gd name="connsiteY3" fmla="*/ 1438273 h 1438273"/>
                    <a:gd name="connsiteX4" fmla="*/ 503237 w 503237"/>
                    <a:gd name="connsiteY4" fmla="*/ 1377314 h 1438273"/>
                    <a:gd name="connsiteX0" fmla="*/ 503237 w 503237"/>
                    <a:gd name="connsiteY0" fmla="*/ 1377314 h 1438273"/>
                    <a:gd name="connsiteX1" fmla="*/ 475809 w 503237"/>
                    <a:gd name="connsiteY1" fmla="*/ 279043 h 1438273"/>
                    <a:gd name="connsiteX2" fmla="*/ 0 w 503237"/>
                    <a:gd name="connsiteY2" fmla="*/ 0 h 1438273"/>
                    <a:gd name="connsiteX3" fmla="*/ 394473 w 503237"/>
                    <a:gd name="connsiteY3" fmla="*/ 1438273 h 1438273"/>
                    <a:gd name="connsiteX4" fmla="*/ 503237 w 503237"/>
                    <a:gd name="connsiteY4" fmla="*/ 1377314 h 1438273"/>
                    <a:gd name="connsiteX0" fmla="*/ 503237 w 503237"/>
                    <a:gd name="connsiteY0" fmla="*/ 1377314 h 1438273"/>
                    <a:gd name="connsiteX1" fmla="*/ 475809 w 503237"/>
                    <a:gd name="connsiteY1" fmla="*/ 279043 h 1438273"/>
                    <a:gd name="connsiteX2" fmla="*/ 0 w 503237"/>
                    <a:gd name="connsiteY2" fmla="*/ 0 h 1438273"/>
                    <a:gd name="connsiteX3" fmla="*/ 394473 w 503237"/>
                    <a:gd name="connsiteY3" fmla="*/ 1438273 h 1438273"/>
                    <a:gd name="connsiteX4" fmla="*/ 503237 w 503237"/>
                    <a:gd name="connsiteY4" fmla="*/ 1377314 h 1438273"/>
                    <a:gd name="connsiteX0" fmla="*/ 503237 w 503237"/>
                    <a:gd name="connsiteY0" fmla="*/ 1377314 h 1438273"/>
                    <a:gd name="connsiteX1" fmla="*/ 475809 w 503237"/>
                    <a:gd name="connsiteY1" fmla="*/ 279043 h 1438273"/>
                    <a:gd name="connsiteX2" fmla="*/ 0 w 503237"/>
                    <a:gd name="connsiteY2" fmla="*/ 0 h 1438273"/>
                    <a:gd name="connsiteX3" fmla="*/ 394473 w 503237"/>
                    <a:gd name="connsiteY3" fmla="*/ 1438273 h 1438273"/>
                    <a:gd name="connsiteX4" fmla="*/ 503237 w 503237"/>
                    <a:gd name="connsiteY4" fmla="*/ 1377314 h 1438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3237" h="1438273">
                      <a:moveTo>
                        <a:pt x="503237" y="1377314"/>
                      </a:moveTo>
                      <a:lnTo>
                        <a:pt x="475809" y="279043"/>
                      </a:lnTo>
                      <a:cubicBezTo>
                        <a:pt x="105848" y="100305"/>
                        <a:pt x="149648" y="185102"/>
                        <a:pt x="0" y="0"/>
                      </a:cubicBezTo>
                      <a:cubicBezTo>
                        <a:pt x="110060" y="363537"/>
                        <a:pt x="262982" y="1079498"/>
                        <a:pt x="394473" y="1438273"/>
                      </a:cubicBezTo>
                      <a:lnTo>
                        <a:pt x="503237" y="1377314"/>
                      </a:lnTo>
                      <a:close/>
                    </a:path>
                  </a:pathLst>
                </a:custGeom>
                <a:solidFill>
                  <a:srgbClr val="BF1A1A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3" name="Freeform: Shape 94">
                <a:extLst>
                  <a:ext uri="{FF2B5EF4-FFF2-40B4-BE49-F238E27FC236}">
                    <a16:creationId xmlns:a16="http://schemas.microsoft.com/office/drawing/2014/main" id="{2FD0F810-CBD5-45BC-8F56-A4846740A523}"/>
                  </a:ext>
                </a:extLst>
              </p:cNvPr>
              <p:cNvSpPr/>
              <p:nvPr/>
            </p:nvSpPr>
            <p:spPr>
              <a:xfrm rot="20992527" flipH="1">
                <a:off x="5316217" y="2320788"/>
                <a:ext cx="1442187" cy="1305420"/>
              </a:xfrm>
              <a:custGeom>
                <a:avLst/>
                <a:gdLst>
                  <a:gd name="connsiteX0" fmla="*/ 2025650 w 2870200"/>
                  <a:gd name="connsiteY0" fmla="*/ 1441450 h 2908300"/>
                  <a:gd name="connsiteX1" fmla="*/ 2870200 w 2870200"/>
                  <a:gd name="connsiteY1" fmla="*/ 0 h 2908300"/>
                  <a:gd name="connsiteX2" fmla="*/ 615950 w 2870200"/>
                  <a:gd name="connsiteY2" fmla="*/ 1479550 h 2908300"/>
                  <a:gd name="connsiteX3" fmla="*/ 0 w 2870200"/>
                  <a:gd name="connsiteY3" fmla="*/ 2908300 h 2908300"/>
                  <a:gd name="connsiteX4" fmla="*/ 2025650 w 2870200"/>
                  <a:gd name="connsiteY4" fmla="*/ 1441450 h 2908300"/>
                  <a:gd name="connsiteX0" fmla="*/ 2025650 w 2870200"/>
                  <a:gd name="connsiteY0" fmla="*/ 1441450 h 2908300"/>
                  <a:gd name="connsiteX1" fmla="*/ 2870200 w 2870200"/>
                  <a:gd name="connsiteY1" fmla="*/ 0 h 2908300"/>
                  <a:gd name="connsiteX2" fmla="*/ 604044 w 2870200"/>
                  <a:gd name="connsiteY2" fmla="*/ 1455738 h 2908300"/>
                  <a:gd name="connsiteX3" fmla="*/ 0 w 2870200"/>
                  <a:gd name="connsiteY3" fmla="*/ 2908300 h 2908300"/>
                  <a:gd name="connsiteX4" fmla="*/ 2025650 w 2870200"/>
                  <a:gd name="connsiteY4" fmla="*/ 1441450 h 2908300"/>
                  <a:gd name="connsiteX0" fmla="*/ 2001837 w 2846387"/>
                  <a:gd name="connsiteY0" fmla="*/ 1441450 h 2891631"/>
                  <a:gd name="connsiteX1" fmla="*/ 2846387 w 2846387"/>
                  <a:gd name="connsiteY1" fmla="*/ 0 h 2891631"/>
                  <a:gd name="connsiteX2" fmla="*/ 580231 w 2846387"/>
                  <a:gd name="connsiteY2" fmla="*/ 1455738 h 2891631"/>
                  <a:gd name="connsiteX3" fmla="*/ 0 w 2846387"/>
                  <a:gd name="connsiteY3" fmla="*/ 2891631 h 2891631"/>
                  <a:gd name="connsiteX4" fmla="*/ 2001837 w 2846387"/>
                  <a:gd name="connsiteY4" fmla="*/ 1441450 h 2891631"/>
                  <a:gd name="connsiteX0" fmla="*/ 1982787 w 2827337"/>
                  <a:gd name="connsiteY0" fmla="*/ 1441450 h 2874962"/>
                  <a:gd name="connsiteX1" fmla="*/ 2827337 w 2827337"/>
                  <a:gd name="connsiteY1" fmla="*/ 0 h 2874962"/>
                  <a:gd name="connsiteX2" fmla="*/ 561181 w 2827337"/>
                  <a:gd name="connsiteY2" fmla="*/ 1455738 h 2874962"/>
                  <a:gd name="connsiteX3" fmla="*/ 0 w 2827337"/>
                  <a:gd name="connsiteY3" fmla="*/ 2874962 h 2874962"/>
                  <a:gd name="connsiteX4" fmla="*/ 1982787 w 2827337"/>
                  <a:gd name="connsiteY4" fmla="*/ 1441450 h 2874962"/>
                  <a:gd name="connsiteX0" fmla="*/ 2004219 w 2848769"/>
                  <a:gd name="connsiteY0" fmla="*/ 1441450 h 2867818"/>
                  <a:gd name="connsiteX1" fmla="*/ 2848769 w 2848769"/>
                  <a:gd name="connsiteY1" fmla="*/ 0 h 2867818"/>
                  <a:gd name="connsiteX2" fmla="*/ 582613 w 2848769"/>
                  <a:gd name="connsiteY2" fmla="*/ 1455738 h 2867818"/>
                  <a:gd name="connsiteX3" fmla="*/ 0 w 2848769"/>
                  <a:gd name="connsiteY3" fmla="*/ 2867818 h 2867818"/>
                  <a:gd name="connsiteX4" fmla="*/ 2004219 w 2848769"/>
                  <a:gd name="connsiteY4" fmla="*/ 1441450 h 2867818"/>
                  <a:gd name="connsiteX0" fmla="*/ 1992313 w 2836863"/>
                  <a:gd name="connsiteY0" fmla="*/ 1441450 h 2874962"/>
                  <a:gd name="connsiteX1" fmla="*/ 2836863 w 2836863"/>
                  <a:gd name="connsiteY1" fmla="*/ 0 h 2874962"/>
                  <a:gd name="connsiteX2" fmla="*/ 570707 w 2836863"/>
                  <a:gd name="connsiteY2" fmla="*/ 1455738 h 2874962"/>
                  <a:gd name="connsiteX3" fmla="*/ 0 w 2836863"/>
                  <a:gd name="connsiteY3" fmla="*/ 2874962 h 2874962"/>
                  <a:gd name="connsiteX4" fmla="*/ 1992313 w 2836863"/>
                  <a:gd name="connsiteY4" fmla="*/ 1441450 h 2874962"/>
                  <a:gd name="connsiteX0" fmla="*/ 2026306 w 2870856"/>
                  <a:gd name="connsiteY0" fmla="*/ 1441450 h 2874962"/>
                  <a:gd name="connsiteX1" fmla="*/ 2870856 w 2870856"/>
                  <a:gd name="connsiteY1" fmla="*/ 0 h 2874962"/>
                  <a:gd name="connsiteX2" fmla="*/ 0 w 2870856"/>
                  <a:gd name="connsiteY2" fmla="*/ 1336127 h 2874962"/>
                  <a:gd name="connsiteX3" fmla="*/ 33993 w 2870856"/>
                  <a:gd name="connsiteY3" fmla="*/ 2874962 h 2874962"/>
                  <a:gd name="connsiteX4" fmla="*/ 2026306 w 2870856"/>
                  <a:gd name="connsiteY4" fmla="*/ 1441450 h 2874962"/>
                  <a:gd name="connsiteX0" fmla="*/ 2059531 w 2904081"/>
                  <a:gd name="connsiteY0" fmla="*/ 1441450 h 2874962"/>
                  <a:gd name="connsiteX1" fmla="*/ 2904081 w 2904081"/>
                  <a:gd name="connsiteY1" fmla="*/ 0 h 2874962"/>
                  <a:gd name="connsiteX2" fmla="*/ 0 w 2904081"/>
                  <a:gd name="connsiteY2" fmla="*/ 1349417 h 2874962"/>
                  <a:gd name="connsiteX3" fmla="*/ 67218 w 2904081"/>
                  <a:gd name="connsiteY3" fmla="*/ 2874962 h 2874962"/>
                  <a:gd name="connsiteX4" fmla="*/ 2059531 w 2904081"/>
                  <a:gd name="connsiteY4" fmla="*/ 1441450 h 2874962"/>
                  <a:gd name="connsiteX0" fmla="*/ 2059531 w 2059531"/>
                  <a:gd name="connsiteY0" fmla="*/ 1461386 h 2894898"/>
                  <a:gd name="connsiteX1" fmla="*/ 2040225 w 2059531"/>
                  <a:gd name="connsiteY1" fmla="*/ 0 h 2894898"/>
                  <a:gd name="connsiteX2" fmla="*/ 0 w 2059531"/>
                  <a:gd name="connsiteY2" fmla="*/ 1369353 h 2894898"/>
                  <a:gd name="connsiteX3" fmla="*/ 67218 w 2059531"/>
                  <a:gd name="connsiteY3" fmla="*/ 2894898 h 2894898"/>
                  <a:gd name="connsiteX4" fmla="*/ 2059531 w 2059531"/>
                  <a:gd name="connsiteY4" fmla="*/ 1461386 h 2894898"/>
                  <a:gd name="connsiteX0" fmla="*/ 2172496 w 2172496"/>
                  <a:gd name="connsiteY0" fmla="*/ 1461386 h 2894898"/>
                  <a:gd name="connsiteX1" fmla="*/ 2153190 w 2172496"/>
                  <a:gd name="connsiteY1" fmla="*/ 0 h 2894898"/>
                  <a:gd name="connsiteX2" fmla="*/ 0 w 2172496"/>
                  <a:gd name="connsiteY2" fmla="*/ 890909 h 2894898"/>
                  <a:gd name="connsiteX3" fmla="*/ 180183 w 2172496"/>
                  <a:gd name="connsiteY3" fmla="*/ 2894898 h 2894898"/>
                  <a:gd name="connsiteX4" fmla="*/ 2172496 w 2172496"/>
                  <a:gd name="connsiteY4" fmla="*/ 1461386 h 2894898"/>
                  <a:gd name="connsiteX0" fmla="*/ 2172496 w 2172496"/>
                  <a:gd name="connsiteY0" fmla="*/ 1899959 h 3333471"/>
                  <a:gd name="connsiteX1" fmla="*/ 1947192 w 2172496"/>
                  <a:gd name="connsiteY1" fmla="*/ 0 h 3333471"/>
                  <a:gd name="connsiteX2" fmla="*/ 0 w 2172496"/>
                  <a:gd name="connsiteY2" fmla="*/ 1329482 h 3333471"/>
                  <a:gd name="connsiteX3" fmla="*/ 180183 w 2172496"/>
                  <a:gd name="connsiteY3" fmla="*/ 3333471 h 3333471"/>
                  <a:gd name="connsiteX4" fmla="*/ 2172496 w 2172496"/>
                  <a:gd name="connsiteY4" fmla="*/ 1899959 h 3333471"/>
                  <a:gd name="connsiteX0" fmla="*/ 2172496 w 2172496"/>
                  <a:gd name="connsiteY0" fmla="*/ 1880025 h 3313537"/>
                  <a:gd name="connsiteX1" fmla="*/ 1947192 w 2172496"/>
                  <a:gd name="connsiteY1" fmla="*/ 0 h 3313537"/>
                  <a:gd name="connsiteX2" fmla="*/ 0 w 2172496"/>
                  <a:gd name="connsiteY2" fmla="*/ 1309548 h 3313537"/>
                  <a:gd name="connsiteX3" fmla="*/ 180183 w 2172496"/>
                  <a:gd name="connsiteY3" fmla="*/ 3313537 h 3313537"/>
                  <a:gd name="connsiteX4" fmla="*/ 2172496 w 2172496"/>
                  <a:gd name="connsiteY4" fmla="*/ 1880025 h 3313537"/>
                  <a:gd name="connsiteX0" fmla="*/ 2358557 w 2358557"/>
                  <a:gd name="connsiteY0" fmla="*/ 1880025 h 3313537"/>
                  <a:gd name="connsiteX1" fmla="*/ 2133253 w 2358557"/>
                  <a:gd name="connsiteY1" fmla="*/ 0 h 3313537"/>
                  <a:gd name="connsiteX2" fmla="*/ 0 w 2358557"/>
                  <a:gd name="connsiteY2" fmla="*/ 1156713 h 3313537"/>
                  <a:gd name="connsiteX3" fmla="*/ 366244 w 2358557"/>
                  <a:gd name="connsiteY3" fmla="*/ 3313537 h 3313537"/>
                  <a:gd name="connsiteX4" fmla="*/ 2358557 w 2358557"/>
                  <a:gd name="connsiteY4" fmla="*/ 1880025 h 3313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8557" h="3313537">
                    <a:moveTo>
                      <a:pt x="2358557" y="1880025"/>
                    </a:moveTo>
                    <a:lnTo>
                      <a:pt x="2133253" y="0"/>
                    </a:lnTo>
                    <a:lnTo>
                      <a:pt x="0" y="1156713"/>
                    </a:lnTo>
                    <a:lnTo>
                      <a:pt x="366244" y="3313537"/>
                    </a:lnTo>
                    <a:lnTo>
                      <a:pt x="2358557" y="1880025"/>
                    </a:lnTo>
                    <a:close/>
                  </a:path>
                </a:pathLst>
              </a:custGeom>
              <a:solidFill>
                <a:srgbClr val="D11F1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95">
                <a:extLst>
                  <a:ext uri="{FF2B5EF4-FFF2-40B4-BE49-F238E27FC236}">
                    <a16:creationId xmlns:a16="http://schemas.microsoft.com/office/drawing/2014/main" id="{9D049F14-C86B-491C-AB79-7F02FFD3E671}"/>
                  </a:ext>
                </a:extLst>
              </p:cNvPr>
              <p:cNvSpPr/>
              <p:nvPr/>
            </p:nvSpPr>
            <p:spPr>
              <a:xfrm rot="86405" flipH="1">
                <a:off x="6665821" y="2606951"/>
                <a:ext cx="76418" cy="877282"/>
              </a:xfrm>
              <a:custGeom>
                <a:avLst/>
                <a:gdLst>
                  <a:gd name="connsiteX0" fmla="*/ 0 w 579120"/>
                  <a:gd name="connsiteY0" fmla="*/ 2110740 h 2110740"/>
                  <a:gd name="connsiteX1" fmla="*/ 579120 w 579120"/>
                  <a:gd name="connsiteY1" fmla="*/ 731520 h 2110740"/>
                  <a:gd name="connsiteX2" fmla="*/ 266700 w 579120"/>
                  <a:gd name="connsiteY2" fmla="*/ 0 h 2110740"/>
                  <a:gd name="connsiteX3" fmla="*/ 0 w 579120"/>
                  <a:gd name="connsiteY3" fmla="*/ 2110740 h 2110740"/>
                  <a:gd name="connsiteX0" fmla="*/ 0 w 588645"/>
                  <a:gd name="connsiteY0" fmla="*/ 2110740 h 2110740"/>
                  <a:gd name="connsiteX1" fmla="*/ 588645 w 588645"/>
                  <a:gd name="connsiteY1" fmla="*/ 719614 h 2110740"/>
                  <a:gd name="connsiteX2" fmla="*/ 266700 w 588645"/>
                  <a:gd name="connsiteY2" fmla="*/ 0 h 2110740"/>
                  <a:gd name="connsiteX3" fmla="*/ 0 w 588645"/>
                  <a:gd name="connsiteY3" fmla="*/ 2110740 h 2110740"/>
                  <a:gd name="connsiteX0" fmla="*/ 0 w 588645"/>
                  <a:gd name="connsiteY0" fmla="*/ 2110740 h 2110740"/>
                  <a:gd name="connsiteX1" fmla="*/ 588645 w 588645"/>
                  <a:gd name="connsiteY1" fmla="*/ 719614 h 2110740"/>
                  <a:gd name="connsiteX2" fmla="*/ 266700 w 588645"/>
                  <a:gd name="connsiteY2" fmla="*/ 0 h 2110740"/>
                  <a:gd name="connsiteX3" fmla="*/ 0 w 588645"/>
                  <a:gd name="connsiteY3" fmla="*/ 2110740 h 2110740"/>
                  <a:gd name="connsiteX0" fmla="*/ 0 w 595789"/>
                  <a:gd name="connsiteY0" fmla="*/ 2110740 h 2110740"/>
                  <a:gd name="connsiteX1" fmla="*/ 595789 w 595789"/>
                  <a:gd name="connsiteY1" fmla="*/ 712470 h 2110740"/>
                  <a:gd name="connsiteX2" fmla="*/ 266700 w 595789"/>
                  <a:gd name="connsiteY2" fmla="*/ 0 h 2110740"/>
                  <a:gd name="connsiteX3" fmla="*/ 0 w 595789"/>
                  <a:gd name="connsiteY3" fmla="*/ 2110740 h 2110740"/>
                  <a:gd name="connsiteX0" fmla="*/ 0 w 595789"/>
                  <a:gd name="connsiteY0" fmla="*/ 2117884 h 2117884"/>
                  <a:gd name="connsiteX1" fmla="*/ 595789 w 595789"/>
                  <a:gd name="connsiteY1" fmla="*/ 719614 h 2117884"/>
                  <a:gd name="connsiteX2" fmla="*/ 273844 w 595789"/>
                  <a:gd name="connsiteY2" fmla="*/ 0 h 2117884"/>
                  <a:gd name="connsiteX3" fmla="*/ 0 w 595789"/>
                  <a:gd name="connsiteY3" fmla="*/ 2117884 h 2117884"/>
                  <a:gd name="connsiteX0" fmla="*/ 0 w 576739"/>
                  <a:gd name="connsiteY0" fmla="*/ 2129790 h 2129790"/>
                  <a:gd name="connsiteX1" fmla="*/ 576739 w 576739"/>
                  <a:gd name="connsiteY1" fmla="*/ 719614 h 2129790"/>
                  <a:gd name="connsiteX2" fmla="*/ 254794 w 576739"/>
                  <a:gd name="connsiteY2" fmla="*/ 0 h 2129790"/>
                  <a:gd name="connsiteX3" fmla="*/ 0 w 576739"/>
                  <a:gd name="connsiteY3" fmla="*/ 2129790 h 2129790"/>
                  <a:gd name="connsiteX0" fmla="*/ 0 w 571977"/>
                  <a:gd name="connsiteY0" fmla="*/ 2117884 h 2117884"/>
                  <a:gd name="connsiteX1" fmla="*/ 571977 w 571977"/>
                  <a:gd name="connsiteY1" fmla="*/ 719614 h 2117884"/>
                  <a:gd name="connsiteX2" fmla="*/ 250032 w 571977"/>
                  <a:gd name="connsiteY2" fmla="*/ 0 h 2117884"/>
                  <a:gd name="connsiteX3" fmla="*/ 0 w 571977"/>
                  <a:gd name="connsiteY3" fmla="*/ 2117884 h 2117884"/>
                  <a:gd name="connsiteX0" fmla="*/ 0 w 531670"/>
                  <a:gd name="connsiteY0" fmla="*/ 2117884 h 2117884"/>
                  <a:gd name="connsiteX1" fmla="*/ 531670 w 531670"/>
                  <a:gd name="connsiteY1" fmla="*/ 207373 h 2117884"/>
                  <a:gd name="connsiteX2" fmla="*/ 250032 w 531670"/>
                  <a:gd name="connsiteY2" fmla="*/ 0 h 2117884"/>
                  <a:gd name="connsiteX3" fmla="*/ 0 w 531670"/>
                  <a:gd name="connsiteY3" fmla="*/ 2117884 h 2117884"/>
                  <a:gd name="connsiteX0" fmla="*/ 141189 w 672859"/>
                  <a:gd name="connsiteY0" fmla="*/ 2226797 h 2226797"/>
                  <a:gd name="connsiteX1" fmla="*/ 672859 w 672859"/>
                  <a:gd name="connsiteY1" fmla="*/ 316286 h 2226797"/>
                  <a:gd name="connsiteX2" fmla="*/ -1 w 672859"/>
                  <a:gd name="connsiteY2" fmla="*/ 0 h 2226797"/>
                  <a:gd name="connsiteX3" fmla="*/ 141189 w 672859"/>
                  <a:gd name="connsiteY3" fmla="*/ 2226797 h 2226797"/>
                  <a:gd name="connsiteX0" fmla="*/ 141189 w 287856"/>
                  <a:gd name="connsiteY0" fmla="*/ 2226797 h 2226797"/>
                  <a:gd name="connsiteX1" fmla="*/ 287855 w 287856"/>
                  <a:gd name="connsiteY1" fmla="*/ 194353 h 2226797"/>
                  <a:gd name="connsiteX2" fmla="*/ -1 w 287856"/>
                  <a:gd name="connsiteY2" fmla="*/ 0 h 2226797"/>
                  <a:gd name="connsiteX3" fmla="*/ 141189 w 287856"/>
                  <a:gd name="connsiteY3" fmla="*/ 2226797 h 2226797"/>
                  <a:gd name="connsiteX0" fmla="*/ 141189 w 260929"/>
                  <a:gd name="connsiteY0" fmla="*/ 2226797 h 2226797"/>
                  <a:gd name="connsiteX1" fmla="*/ 260930 w 260929"/>
                  <a:gd name="connsiteY1" fmla="*/ 151296 h 2226797"/>
                  <a:gd name="connsiteX2" fmla="*/ -1 w 260929"/>
                  <a:gd name="connsiteY2" fmla="*/ 0 h 2226797"/>
                  <a:gd name="connsiteX3" fmla="*/ 141189 w 260929"/>
                  <a:gd name="connsiteY3" fmla="*/ 2226797 h 2226797"/>
                  <a:gd name="connsiteX0" fmla="*/ 141189 w 291669"/>
                  <a:gd name="connsiteY0" fmla="*/ 2226797 h 2226797"/>
                  <a:gd name="connsiteX1" fmla="*/ 291669 w 291669"/>
                  <a:gd name="connsiteY1" fmla="*/ 120080 h 2226797"/>
                  <a:gd name="connsiteX2" fmla="*/ -1 w 291669"/>
                  <a:gd name="connsiteY2" fmla="*/ 0 h 2226797"/>
                  <a:gd name="connsiteX3" fmla="*/ 141189 w 291669"/>
                  <a:gd name="connsiteY3" fmla="*/ 2226797 h 2226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669" h="2226797">
                    <a:moveTo>
                      <a:pt x="141189" y="2226797"/>
                    </a:moveTo>
                    <a:lnTo>
                      <a:pt x="291669" y="120080"/>
                    </a:lnTo>
                    <a:lnTo>
                      <a:pt x="-1" y="0"/>
                    </a:lnTo>
                    <a:lnTo>
                      <a:pt x="141189" y="2226797"/>
                    </a:lnTo>
                    <a:close/>
                  </a:path>
                </a:pathLst>
              </a:custGeom>
              <a:solidFill>
                <a:srgbClr val="9E0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96">
                <a:extLst>
                  <a:ext uri="{FF2B5EF4-FFF2-40B4-BE49-F238E27FC236}">
                    <a16:creationId xmlns:a16="http://schemas.microsoft.com/office/drawing/2014/main" id="{B5763D10-F8CA-4728-A313-A6FAF3F4A83A}"/>
                  </a:ext>
                </a:extLst>
              </p:cNvPr>
              <p:cNvSpPr/>
              <p:nvPr/>
            </p:nvSpPr>
            <p:spPr>
              <a:xfrm rot="86405" flipH="1">
                <a:off x="6712060" y="2528962"/>
                <a:ext cx="219819" cy="954142"/>
              </a:xfrm>
              <a:custGeom>
                <a:avLst/>
                <a:gdLst>
                  <a:gd name="connsiteX0" fmla="*/ 0 w 579120"/>
                  <a:gd name="connsiteY0" fmla="*/ 2110740 h 2110740"/>
                  <a:gd name="connsiteX1" fmla="*/ 579120 w 579120"/>
                  <a:gd name="connsiteY1" fmla="*/ 731520 h 2110740"/>
                  <a:gd name="connsiteX2" fmla="*/ 266700 w 579120"/>
                  <a:gd name="connsiteY2" fmla="*/ 0 h 2110740"/>
                  <a:gd name="connsiteX3" fmla="*/ 0 w 579120"/>
                  <a:gd name="connsiteY3" fmla="*/ 2110740 h 2110740"/>
                  <a:gd name="connsiteX0" fmla="*/ 488950 w 1068070"/>
                  <a:gd name="connsiteY0" fmla="*/ 1685290 h 1685290"/>
                  <a:gd name="connsiteX1" fmla="*/ 1068070 w 1068070"/>
                  <a:gd name="connsiteY1" fmla="*/ 306070 h 1685290"/>
                  <a:gd name="connsiteX2" fmla="*/ 0 w 1068070"/>
                  <a:gd name="connsiteY2" fmla="*/ 0 h 1685290"/>
                  <a:gd name="connsiteX3" fmla="*/ 488950 w 1068070"/>
                  <a:gd name="connsiteY3" fmla="*/ 1685290 h 1685290"/>
                  <a:gd name="connsiteX0" fmla="*/ 812800 w 1068070"/>
                  <a:gd name="connsiteY0" fmla="*/ 2383790 h 2383790"/>
                  <a:gd name="connsiteX1" fmla="*/ 1068070 w 1068070"/>
                  <a:gd name="connsiteY1" fmla="*/ 306070 h 2383790"/>
                  <a:gd name="connsiteX2" fmla="*/ 0 w 1068070"/>
                  <a:gd name="connsiteY2" fmla="*/ 0 h 2383790"/>
                  <a:gd name="connsiteX3" fmla="*/ 812800 w 1068070"/>
                  <a:gd name="connsiteY3" fmla="*/ 2383790 h 2383790"/>
                  <a:gd name="connsiteX0" fmla="*/ 827087 w 1082357"/>
                  <a:gd name="connsiteY0" fmla="*/ 2388553 h 2388553"/>
                  <a:gd name="connsiteX1" fmla="*/ 1082357 w 1082357"/>
                  <a:gd name="connsiteY1" fmla="*/ 310833 h 2388553"/>
                  <a:gd name="connsiteX2" fmla="*/ 0 w 1082357"/>
                  <a:gd name="connsiteY2" fmla="*/ 0 h 2388553"/>
                  <a:gd name="connsiteX3" fmla="*/ 827087 w 1082357"/>
                  <a:gd name="connsiteY3" fmla="*/ 2388553 h 2388553"/>
                  <a:gd name="connsiteX0" fmla="*/ 822325 w 1077595"/>
                  <a:gd name="connsiteY0" fmla="*/ 2383790 h 2383790"/>
                  <a:gd name="connsiteX1" fmla="*/ 1077595 w 1077595"/>
                  <a:gd name="connsiteY1" fmla="*/ 306070 h 2383790"/>
                  <a:gd name="connsiteX2" fmla="*/ 0 w 1077595"/>
                  <a:gd name="connsiteY2" fmla="*/ 0 h 2383790"/>
                  <a:gd name="connsiteX3" fmla="*/ 822325 w 1077595"/>
                  <a:gd name="connsiteY3" fmla="*/ 2383790 h 2383790"/>
                  <a:gd name="connsiteX0" fmla="*/ 831850 w 1087120"/>
                  <a:gd name="connsiteY0" fmla="*/ 2386172 h 2386172"/>
                  <a:gd name="connsiteX1" fmla="*/ 1087120 w 1087120"/>
                  <a:gd name="connsiteY1" fmla="*/ 308452 h 2386172"/>
                  <a:gd name="connsiteX2" fmla="*/ 0 w 1087120"/>
                  <a:gd name="connsiteY2" fmla="*/ 0 h 2386172"/>
                  <a:gd name="connsiteX3" fmla="*/ 831850 w 1087120"/>
                  <a:gd name="connsiteY3" fmla="*/ 2386172 h 2386172"/>
                  <a:gd name="connsiteX0" fmla="*/ 831850 w 1099027"/>
                  <a:gd name="connsiteY0" fmla="*/ 2386172 h 2386172"/>
                  <a:gd name="connsiteX1" fmla="*/ 1099027 w 1099027"/>
                  <a:gd name="connsiteY1" fmla="*/ 287021 h 2386172"/>
                  <a:gd name="connsiteX2" fmla="*/ 0 w 1099027"/>
                  <a:gd name="connsiteY2" fmla="*/ 0 h 2386172"/>
                  <a:gd name="connsiteX3" fmla="*/ 831850 w 1099027"/>
                  <a:gd name="connsiteY3" fmla="*/ 2386172 h 2386172"/>
                  <a:gd name="connsiteX0" fmla="*/ 838993 w 1099027"/>
                  <a:gd name="connsiteY0" fmla="*/ 2421890 h 2421890"/>
                  <a:gd name="connsiteX1" fmla="*/ 1099027 w 1099027"/>
                  <a:gd name="connsiteY1" fmla="*/ 287021 h 2421890"/>
                  <a:gd name="connsiteX2" fmla="*/ 0 w 1099027"/>
                  <a:gd name="connsiteY2" fmla="*/ 0 h 2421890"/>
                  <a:gd name="connsiteX3" fmla="*/ 838993 w 1099027"/>
                  <a:gd name="connsiteY3" fmla="*/ 2421890 h 2421890"/>
                  <a:gd name="connsiteX0" fmla="*/ 838993 w 838994"/>
                  <a:gd name="connsiteY0" fmla="*/ 2421890 h 2421890"/>
                  <a:gd name="connsiteX1" fmla="*/ 682932 w 838994"/>
                  <a:gd name="connsiteY1" fmla="*/ 230190 h 2421890"/>
                  <a:gd name="connsiteX2" fmla="*/ 0 w 838994"/>
                  <a:gd name="connsiteY2" fmla="*/ 0 h 2421890"/>
                  <a:gd name="connsiteX3" fmla="*/ 838993 w 838994"/>
                  <a:gd name="connsiteY3" fmla="*/ 2421890 h 2421890"/>
                  <a:gd name="connsiteX0" fmla="*/ 838993 w 838994"/>
                  <a:gd name="connsiteY0" fmla="*/ 2421890 h 2421890"/>
                  <a:gd name="connsiteX1" fmla="*/ 698479 w 838994"/>
                  <a:gd name="connsiteY1" fmla="*/ 197639 h 2421890"/>
                  <a:gd name="connsiteX2" fmla="*/ 0 w 838994"/>
                  <a:gd name="connsiteY2" fmla="*/ 0 h 2421890"/>
                  <a:gd name="connsiteX3" fmla="*/ 838993 w 838994"/>
                  <a:gd name="connsiteY3" fmla="*/ 2421890 h 242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8994" h="2421890">
                    <a:moveTo>
                      <a:pt x="838993" y="2421890"/>
                    </a:moveTo>
                    <a:lnTo>
                      <a:pt x="698479" y="197639"/>
                    </a:lnTo>
                    <a:lnTo>
                      <a:pt x="0" y="0"/>
                    </a:lnTo>
                    <a:lnTo>
                      <a:pt x="838993" y="2421890"/>
                    </a:lnTo>
                    <a:close/>
                  </a:path>
                </a:pathLst>
              </a:custGeom>
              <a:solidFill>
                <a:srgbClr val="BF1A1A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4CEFA300-D897-45AD-98CC-B9D3CF35BDA7}"/>
                  </a:ext>
                </a:extLst>
              </p:cNvPr>
              <p:cNvCxnSpPr/>
              <p:nvPr/>
            </p:nvCxnSpPr>
            <p:spPr>
              <a:xfrm rot="20992527" flipH="1" flipV="1">
                <a:off x="5554022" y="2654607"/>
                <a:ext cx="715024" cy="2815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4296FF3-3914-4350-86B0-B9DD4EBF375F}"/>
                </a:ext>
              </a:extLst>
            </p:cNvPr>
            <p:cNvGrpSpPr/>
            <p:nvPr/>
          </p:nvGrpSpPr>
          <p:grpSpPr>
            <a:xfrm>
              <a:off x="4697229" y="2441869"/>
              <a:ext cx="1096004" cy="1114325"/>
              <a:chOff x="5316217" y="1938248"/>
              <a:chExt cx="1660209" cy="1687960"/>
            </a:xfrm>
          </p:grpSpPr>
          <p:sp>
            <p:nvSpPr>
              <p:cNvPr id="43" name="Freeform: Shape 107">
                <a:extLst>
                  <a:ext uri="{FF2B5EF4-FFF2-40B4-BE49-F238E27FC236}">
                    <a16:creationId xmlns:a16="http://schemas.microsoft.com/office/drawing/2014/main" id="{650CBF58-B177-428C-8694-9D5ED374EB9C}"/>
                  </a:ext>
                </a:extLst>
              </p:cNvPr>
              <p:cNvSpPr/>
              <p:nvPr/>
            </p:nvSpPr>
            <p:spPr>
              <a:xfrm rot="20992527" flipH="1">
                <a:off x="5563126" y="1938248"/>
                <a:ext cx="1409730" cy="694772"/>
              </a:xfrm>
              <a:custGeom>
                <a:avLst/>
                <a:gdLst>
                  <a:gd name="connsiteX0" fmla="*/ 31750 w 2286000"/>
                  <a:gd name="connsiteY0" fmla="*/ 1752600 h 1752600"/>
                  <a:gd name="connsiteX1" fmla="*/ 0 w 2286000"/>
                  <a:gd name="connsiteY1" fmla="*/ 1263650 h 1752600"/>
                  <a:gd name="connsiteX2" fmla="*/ 215900 w 2286000"/>
                  <a:gd name="connsiteY2" fmla="*/ 908050 h 1752600"/>
                  <a:gd name="connsiteX3" fmla="*/ 2089150 w 2286000"/>
                  <a:gd name="connsiteY3" fmla="*/ 0 h 1752600"/>
                  <a:gd name="connsiteX4" fmla="*/ 2286000 w 2286000"/>
                  <a:gd name="connsiteY4" fmla="*/ 82550 h 1752600"/>
                  <a:gd name="connsiteX5" fmla="*/ 2286000 w 2286000"/>
                  <a:gd name="connsiteY5" fmla="*/ 533400 h 1752600"/>
                  <a:gd name="connsiteX6" fmla="*/ 31750 w 2286000"/>
                  <a:gd name="connsiteY6" fmla="*/ 1752600 h 1752600"/>
                  <a:gd name="connsiteX0" fmla="*/ 31750 w 2286000"/>
                  <a:gd name="connsiteY0" fmla="*/ 1752600 h 1752600"/>
                  <a:gd name="connsiteX1" fmla="*/ 0 w 2286000"/>
                  <a:gd name="connsiteY1" fmla="*/ 1263650 h 1752600"/>
                  <a:gd name="connsiteX2" fmla="*/ 184944 w 2286000"/>
                  <a:gd name="connsiteY2" fmla="*/ 948531 h 1752600"/>
                  <a:gd name="connsiteX3" fmla="*/ 2089150 w 2286000"/>
                  <a:gd name="connsiteY3" fmla="*/ 0 h 1752600"/>
                  <a:gd name="connsiteX4" fmla="*/ 2286000 w 2286000"/>
                  <a:gd name="connsiteY4" fmla="*/ 82550 h 1752600"/>
                  <a:gd name="connsiteX5" fmla="*/ 2286000 w 2286000"/>
                  <a:gd name="connsiteY5" fmla="*/ 533400 h 1752600"/>
                  <a:gd name="connsiteX6" fmla="*/ 31750 w 2286000"/>
                  <a:gd name="connsiteY6" fmla="*/ 1752600 h 1752600"/>
                  <a:gd name="connsiteX0" fmla="*/ 31750 w 2286000"/>
                  <a:gd name="connsiteY0" fmla="*/ 1752600 h 1752600"/>
                  <a:gd name="connsiteX1" fmla="*/ 0 w 2286000"/>
                  <a:gd name="connsiteY1" fmla="*/ 1263650 h 1752600"/>
                  <a:gd name="connsiteX2" fmla="*/ 184944 w 2286000"/>
                  <a:gd name="connsiteY2" fmla="*/ 948531 h 1752600"/>
                  <a:gd name="connsiteX3" fmla="*/ 2089150 w 2286000"/>
                  <a:gd name="connsiteY3" fmla="*/ 0 h 1752600"/>
                  <a:gd name="connsiteX4" fmla="*/ 2286000 w 2286000"/>
                  <a:gd name="connsiteY4" fmla="*/ 82550 h 1752600"/>
                  <a:gd name="connsiteX5" fmla="*/ 2286000 w 2286000"/>
                  <a:gd name="connsiteY5" fmla="*/ 533400 h 1752600"/>
                  <a:gd name="connsiteX6" fmla="*/ 31750 w 2286000"/>
                  <a:gd name="connsiteY6" fmla="*/ 1752600 h 1752600"/>
                  <a:gd name="connsiteX0" fmla="*/ 31750 w 2286000"/>
                  <a:gd name="connsiteY0" fmla="*/ 1752600 h 1752600"/>
                  <a:gd name="connsiteX1" fmla="*/ 0 w 2286000"/>
                  <a:gd name="connsiteY1" fmla="*/ 1263650 h 1752600"/>
                  <a:gd name="connsiteX2" fmla="*/ 184944 w 2286000"/>
                  <a:gd name="connsiteY2" fmla="*/ 948531 h 1752600"/>
                  <a:gd name="connsiteX3" fmla="*/ 2089150 w 2286000"/>
                  <a:gd name="connsiteY3" fmla="*/ 0 h 1752600"/>
                  <a:gd name="connsiteX4" fmla="*/ 2286000 w 2286000"/>
                  <a:gd name="connsiteY4" fmla="*/ 82550 h 1752600"/>
                  <a:gd name="connsiteX5" fmla="*/ 2286000 w 2286000"/>
                  <a:gd name="connsiteY5" fmla="*/ 533400 h 1752600"/>
                  <a:gd name="connsiteX6" fmla="*/ 31750 w 2286000"/>
                  <a:gd name="connsiteY6" fmla="*/ 1752600 h 1752600"/>
                  <a:gd name="connsiteX0" fmla="*/ 36411 w 2290661"/>
                  <a:gd name="connsiteY0" fmla="*/ 1752600 h 1752600"/>
                  <a:gd name="connsiteX1" fmla="*/ 4661 w 2290661"/>
                  <a:gd name="connsiteY1" fmla="*/ 1263650 h 1752600"/>
                  <a:gd name="connsiteX2" fmla="*/ 189605 w 2290661"/>
                  <a:gd name="connsiteY2" fmla="*/ 948531 h 1752600"/>
                  <a:gd name="connsiteX3" fmla="*/ 2093811 w 2290661"/>
                  <a:gd name="connsiteY3" fmla="*/ 0 h 1752600"/>
                  <a:gd name="connsiteX4" fmla="*/ 2290661 w 2290661"/>
                  <a:gd name="connsiteY4" fmla="*/ 82550 h 1752600"/>
                  <a:gd name="connsiteX5" fmla="*/ 2290661 w 2290661"/>
                  <a:gd name="connsiteY5" fmla="*/ 533400 h 1752600"/>
                  <a:gd name="connsiteX6" fmla="*/ 36411 w 2290661"/>
                  <a:gd name="connsiteY6" fmla="*/ 1752600 h 1752600"/>
                  <a:gd name="connsiteX0" fmla="*/ 36411 w 2290661"/>
                  <a:gd name="connsiteY0" fmla="*/ 1752600 h 1752600"/>
                  <a:gd name="connsiteX1" fmla="*/ 4661 w 2290661"/>
                  <a:gd name="connsiteY1" fmla="*/ 1263650 h 1752600"/>
                  <a:gd name="connsiteX2" fmla="*/ 189605 w 2290661"/>
                  <a:gd name="connsiteY2" fmla="*/ 948531 h 1752600"/>
                  <a:gd name="connsiteX3" fmla="*/ 2093811 w 2290661"/>
                  <a:gd name="connsiteY3" fmla="*/ 0 h 1752600"/>
                  <a:gd name="connsiteX4" fmla="*/ 2290661 w 2290661"/>
                  <a:gd name="connsiteY4" fmla="*/ 82550 h 1752600"/>
                  <a:gd name="connsiteX5" fmla="*/ 2290661 w 2290661"/>
                  <a:gd name="connsiteY5" fmla="*/ 533400 h 1752600"/>
                  <a:gd name="connsiteX6" fmla="*/ 36411 w 2290661"/>
                  <a:gd name="connsiteY6" fmla="*/ 1752600 h 1752600"/>
                  <a:gd name="connsiteX0" fmla="*/ 36411 w 2290661"/>
                  <a:gd name="connsiteY0" fmla="*/ 1755975 h 1755975"/>
                  <a:gd name="connsiteX1" fmla="*/ 4661 w 2290661"/>
                  <a:gd name="connsiteY1" fmla="*/ 1267025 h 1755975"/>
                  <a:gd name="connsiteX2" fmla="*/ 189605 w 2290661"/>
                  <a:gd name="connsiteY2" fmla="*/ 951906 h 1755975"/>
                  <a:gd name="connsiteX3" fmla="*/ 2093811 w 2290661"/>
                  <a:gd name="connsiteY3" fmla="*/ 3375 h 1755975"/>
                  <a:gd name="connsiteX4" fmla="*/ 2290661 w 2290661"/>
                  <a:gd name="connsiteY4" fmla="*/ 85925 h 1755975"/>
                  <a:gd name="connsiteX5" fmla="*/ 2290661 w 2290661"/>
                  <a:gd name="connsiteY5" fmla="*/ 536775 h 1755975"/>
                  <a:gd name="connsiteX6" fmla="*/ 36411 w 2290661"/>
                  <a:gd name="connsiteY6" fmla="*/ 1755975 h 1755975"/>
                  <a:gd name="connsiteX0" fmla="*/ 36411 w 2290661"/>
                  <a:gd name="connsiteY0" fmla="*/ 1757366 h 1757366"/>
                  <a:gd name="connsiteX1" fmla="*/ 4661 w 2290661"/>
                  <a:gd name="connsiteY1" fmla="*/ 1268416 h 1757366"/>
                  <a:gd name="connsiteX2" fmla="*/ 189605 w 2290661"/>
                  <a:gd name="connsiteY2" fmla="*/ 953297 h 1757366"/>
                  <a:gd name="connsiteX3" fmla="*/ 2093811 w 2290661"/>
                  <a:gd name="connsiteY3" fmla="*/ 4766 h 1757366"/>
                  <a:gd name="connsiteX4" fmla="*/ 2290661 w 2290661"/>
                  <a:gd name="connsiteY4" fmla="*/ 87316 h 1757366"/>
                  <a:gd name="connsiteX5" fmla="*/ 2290661 w 2290661"/>
                  <a:gd name="connsiteY5" fmla="*/ 538166 h 1757366"/>
                  <a:gd name="connsiteX6" fmla="*/ 36411 w 2290661"/>
                  <a:gd name="connsiteY6" fmla="*/ 1757366 h 1757366"/>
                  <a:gd name="connsiteX0" fmla="*/ 36411 w 2290661"/>
                  <a:gd name="connsiteY0" fmla="*/ 1763532 h 1763532"/>
                  <a:gd name="connsiteX1" fmla="*/ 4661 w 2290661"/>
                  <a:gd name="connsiteY1" fmla="*/ 1274582 h 1763532"/>
                  <a:gd name="connsiteX2" fmla="*/ 189605 w 2290661"/>
                  <a:gd name="connsiteY2" fmla="*/ 959463 h 1763532"/>
                  <a:gd name="connsiteX3" fmla="*/ 2093811 w 2290661"/>
                  <a:gd name="connsiteY3" fmla="*/ 10932 h 1763532"/>
                  <a:gd name="connsiteX4" fmla="*/ 2290661 w 2290661"/>
                  <a:gd name="connsiteY4" fmla="*/ 93482 h 1763532"/>
                  <a:gd name="connsiteX5" fmla="*/ 2290661 w 2290661"/>
                  <a:gd name="connsiteY5" fmla="*/ 544332 h 1763532"/>
                  <a:gd name="connsiteX6" fmla="*/ 36411 w 2290661"/>
                  <a:gd name="connsiteY6" fmla="*/ 1763532 h 1763532"/>
                  <a:gd name="connsiteX0" fmla="*/ 36411 w 2305477"/>
                  <a:gd name="connsiteY0" fmla="*/ 1763532 h 1763532"/>
                  <a:gd name="connsiteX1" fmla="*/ 4661 w 2305477"/>
                  <a:gd name="connsiteY1" fmla="*/ 1274582 h 1763532"/>
                  <a:gd name="connsiteX2" fmla="*/ 189605 w 2305477"/>
                  <a:gd name="connsiteY2" fmla="*/ 959463 h 1763532"/>
                  <a:gd name="connsiteX3" fmla="*/ 2093811 w 2305477"/>
                  <a:gd name="connsiteY3" fmla="*/ 10932 h 1763532"/>
                  <a:gd name="connsiteX4" fmla="*/ 2290661 w 2305477"/>
                  <a:gd name="connsiteY4" fmla="*/ 93482 h 1763532"/>
                  <a:gd name="connsiteX5" fmla="*/ 2290661 w 2305477"/>
                  <a:gd name="connsiteY5" fmla="*/ 544332 h 1763532"/>
                  <a:gd name="connsiteX6" fmla="*/ 36411 w 2305477"/>
                  <a:gd name="connsiteY6" fmla="*/ 1763532 h 1763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5477" h="1763532">
                    <a:moveTo>
                      <a:pt x="36411" y="1763532"/>
                    </a:moveTo>
                    <a:cubicBezTo>
                      <a:pt x="25828" y="1600549"/>
                      <a:pt x="-13331" y="1437565"/>
                      <a:pt x="4661" y="1274582"/>
                    </a:cubicBezTo>
                    <a:cubicBezTo>
                      <a:pt x="35353" y="1148111"/>
                      <a:pt x="82713" y="1054978"/>
                      <a:pt x="189605" y="959463"/>
                    </a:cubicBezTo>
                    <a:cubicBezTo>
                      <a:pt x="288559" y="857599"/>
                      <a:pt x="1459076" y="327109"/>
                      <a:pt x="2093811" y="10932"/>
                    </a:cubicBezTo>
                    <a:cubicBezTo>
                      <a:pt x="2188002" y="-25845"/>
                      <a:pt x="2246475" y="37390"/>
                      <a:pt x="2290661" y="93482"/>
                    </a:cubicBezTo>
                    <a:cubicBezTo>
                      <a:pt x="2323999" y="265196"/>
                      <a:pt x="2290661" y="394049"/>
                      <a:pt x="2290661" y="544332"/>
                    </a:cubicBezTo>
                    <a:lnTo>
                      <a:pt x="36411" y="1763532"/>
                    </a:lnTo>
                    <a:close/>
                  </a:path>
                </a:pathLst>
              </a:custGeom>
              <a:solidFill>
                <a:srgbClr val="D11F1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Freeform: Shape 108">
                <a:extLst>
                  <a:ext uri="{FF2B5EF4-FFF2-40B4-BE49-F238E27FC236}">
                    <a16:creationId xmlns:a16="http://schemas.microsoft.com/office/drawing/2014/main" id="{A5194E3E-8B9B-49DC-A3D4-AC12A95B4CD4}"/>
                  </a:ext>
                </a:extLst>
              </p:cNvPr>
              <p:cNvSpPr/>
              <p:nvPr/>
            </p:nvSpPr>
            <p:spPr>
              <a:xfrm rot="20992527" flipH="1">
                <a:off x="5363399" y="2174612"/>
                <a:ext cx="1613027" cy="621705"/>
              </a:xfrm>
              <a:custGeom>
                <a:avLst/>
                <a:gdLst>
                  <a:gd name="connsiteX0" fmla="*/ 2217420 w 2621280"/>
                  <a:gd name="connsiteY0" fmla="*/ 0 h 2194560"/>
                  <a:gd name="connsiteX1" fmla="*/ 2621280 w 2621280"/>
                  <a:gd name="connsiteY1" fmla="*/ 1432560 h 2194560"/>
                  <a:gd name="connsiteX2" fmla="*/ 1386840 w 2621280"/>
                  <a:gd name="connsiteY2" fmla="*/ 2194560 h 2194560"/>
                  <a:gd name="connsiteX3" fmla="*/ 1089660 w 2621280"/>
                  <a:gd name="connsiteY3" fmla="*/ 1493520 h 2194560"/>
                  <a:gd name="connsiteX4" fmla="*/ 0 w 2621280"/>
                  <a:gd name="connsiteY4" fmla="*/ 1219200 h 2194560"/>
                  <a:gd name="connsiteX5" fmla="*/ 2217420 w 2621280"/>
                  <a:gd name="connsiteY5" fmla="*/ 0 h 2194560"/>
                  <a:gd name="connsiteX0" fmla="*/ 2217420 w 2621280"/>
                  <a:gd name="connsiteY0" fmla="*/ 0 h 2194560"/>
                  <a:gd name="connsiteX1" fmla="*/ 2621280 w 2621280"/>
                  <a:gd name="connsiteY1" fmla="*/ 1432560 h 2194560"/>
                  <a:gd name="connsiteX2" fmla="*/ 1386840 w 2621280"/>
                  <a:gd name="connsiteY2" fmla="*/ 2194560 h 2194560"/>
                  <a:gd name="connsiteX3" fmla="*/ 1089660 w 2621280"/>
                  <a:gd name="connsiteY3" fmla="*/ 1493520 h 2194560"/>
                  <a:gd name="connsiteX4" fmla="*/ 0 w 2621280"/>
                  <a:gd name="connsiteY4" fmla="*/ 1214437 h 2194560"/>
                  <a:gd name="connsiteX5" fmla="*/ 2217420 w 2621280"/>
                  <a:gd name="connsiteY5" fmla="*/ 0 h 2194560"/>
                  <a:gd name="connsiteX0" fmla="*/ 2217420 w 2621280"/>
                  <a:gd name="connsiteY0" fmla="*/ 0 h 2213610"/>
                  <a:gd name="connsiteX1" fmla="*/ 2621280 w 2621280"/>
                  <a:gd name="connsiteY1" fmla="*/ 1432560 h 2213610"/>
                  <a:gd name="connsiteX2" fmla="*/ 1408271 w 2621280"/>
                  <a:gd name="connsiteY2" fmla="*/ 2213610 h 2213610"/>
                  <a:gd name="connsiteX3" fmla="*/ 1089660 w 2621280"/>
                  <a:gd name="connsiteY3" fmla="*/ 1493520 h 2213610"/>
                  <a:gd name="connsiteX4" fmla="*/ 0 w 2621280"/>
                  <a:gd name="connsiteY4" fmla="*/ 1214437 h 2213610"/>
                  <a:gd name="connsiteX5" fmla="*/ 2217420 w 2621280"/>
                  <a:gd name="connsiteY5" fmla="*/ 0 h 2213610"/>
                  <a:gd name="connsiteX0" fmla="*/ 2236470 w 2621280"/>
                  <a:gd name="connsiteY0" fmla="*/ 0 h 2215992"/>
                  <a:gd name="connsiteX1" fmla="*/ 2621280 w 2621280"/>
                  <a:gd name="connsiteY1" fmla="*/ 1434942 h 2215992"/>
                  <a:gd name="connsiteX2" fmla="*/ 1408271 w 2621280"/>
                  <a:gd name="connsiteY2" fmla="*/ 2215992 h 2215992"/>
                  <a:gd name="connsiteX3" fmla="*/ 1089660 w 2621280"/>
                  <a:gd name="connsiteY3" fmla="*/ 1495902 h 2215992"/>
                  <a:gd name="connsiteX4" fmla="*/ 0 w 2621280"/>
                  <a:gd name="connsiteY4" fmla="*/ 1216819 h 2215992"/>
                  <a:gd name="connsiteX5" fmla="*/ 2236470 w 2621280"/>
                  <a:gd name="connsiteY5" fmla="*/ 0 h 2215992"/>
                  <a:gd name="connsiteX0" fmla="*/ 2236470 w 2637949"/>
                  <a:gd name="connsiteY0" fmla="*/ 0 h 2215992"/>
                  <a:gd name="connsiteX1" fmla="*/ 2637949 w 2637949"/>
                  <a:gd name="connsiteY1" fmla="*/ 1430179 h 2215992"/>
                  <a:gd name="connsiteX2" fmla="*/ 1408271 w 2637949"/>
                  <a:gd name="connsiteY2" fmla="*/ 2215992 h 2215992"/>
                  <a:gd name="connsiteX3" fmla="*/ 1089660 w 2637949"/>
                  <a:gd name="connsiteY3" fmla="*/ 1495902 h 2215992"/>
                  <a:gd name="connsiteX4" fmla="*/ 0 w 2637949"/>
                  <a:gd name="connsiteY4" fmla="*/ 1216819 h 2215992"/>
                  <a:gd name="connsiteX5" fmla="*/ 2236470 w 2637949"/>
                  <a:gd name="connsiteY5" fmla="*/ 0 h 2215992"/>
                  <a:gd name="connsiteX0" fmla="*/ 2236470 w 2637949"/>
                  <a:gd name="connsiteY0" fmla="*/ 0 h 2215992"/>
                  <a:gd name="connsiteX1" fmla="*/ 2637949 w 2637949"/>
                  <a:gd name="connsiteY1" fmla="*/ 1430179 h 2215992"/>
                  <a:gd name="connsiteX2" fmla="*/ 1408271 w 2637949"/>
                  <a:gd name="connsiteY2" fmla="*/ 2215992 h 2215992"/>
                  <a:gd name="connsiteX3" fmla="*/ 498251 w 2637949"/>
                  <a:gd name="connsiteY3" fmla="*/ 1422807 h 2215992"/>
                  <a:gd name="connsiteX4" fmla="*/ 0 w 2637949"/>
                  <a:gd name="connsiteY4" fmla="*/ 1216819 h 2215992"/>
                  <a:gd name="connsiteX5" fmla="*/ 2236470 w 2637949"/>
                  <a:gd name="connsiteY5" fmla="*/ 0 h 2215992"/>
                  <a:gd name="connsiteX0" fmla="*/ 2236470 w 2637949"/>
                  <a:gd name="connsiteY0" fmla="*/ 0 h 2089737"/>
                  <a:gd name="connsiteX1" fmla="*/ 2637949 w 2637949"/>
                  <a:gd name="connsiteY1" fmla="*/ 1430179 h 2089737"/>
                  <a:gd name="connsiteX2" fmla="*/ 796927 w 2637949"/>
                  <a:gd name="connsiteY2" fmla="*/ 2089737 h 2089737"/>
                  <a:gd name="connsiteX3" fmla="*/ 498251 w 2637949"/>
                  <a:gd name="connsiteY3" fmla="*/ 1422807 h 2089737"/>
                  <a:gd name="connsiteX4" fmla="*/ 0 w 2637949"/>
                  <a:gd name="connsiteY4" fmla="*/ 1216819 h 2089737"/>
                  <a:gd name="connsiteX5" fmla="*/ 2236470 w 2637949"/>
                  <a:gd name="connsiteY5" fmla="*/ 0 h 2089737"/>
                  <a:gd name="connsiteX0" fmla="*/ 2236470 w 2637949"/>
                  <a:gd name="connsiteY0" fmla="*/ 0 h 1611294"/>
                  <a:gd name="connsiteX1" fmla="*/ 2637949 w 2637949"/>
                  <a:gd name="connsiteY1" fmla="*/ 1430179 h 1611294"/>
                  <a:gd name="connsiteX2" fmla="*/ 730477 w 2637949"/>
                  <a:gd name="connsiteY2" fmla="*/ 1611294 h 1611294"/>
                  <a:gd name="connsiteX3" fmla="*/ 498251 w 2637949"/>
                  <a:gd name="connsiteY3" fmla="*/ 1422807 h 1611294"/>
                  <a:gd name="connsiteX4" fmla="*/ 0 w 2637949"/>
                  <a:gd name="connsiteY4" fmla="*/ 1216819 h 1611294"/>
                  <a:gd name="connsiteX5" fmla="*/ 2236470 w 2637949"/>
                  <a:gd name="connsiteY5" fmla="*/ 0 h 1611294"/>
                  <a:gd name="connsiteX0" fmla="*/ 2236470 w 2637949"/>
                  <a:gd name="connsiteY0" fmla="*/ 0 h 1578068"/>
                  <a:gd name="connsiteX1" fmla="*/ 2637949 w 2637949"/>
                  <a:gd name="connsiteY1" fmla="*/ 1430179 h 1578068"/>
                  <a:gd name="connsiteX2" fmla="*/ 690606 w 2637949"/>
                  <a:gd name="connsiteY2" fmla="*/ 1578068 h 1578068"/>
                  <a:gd name="connsiteX3" fmla="*/ 498251 w 2637949"/>
                  <a:gd name="connsiteY3" fmla="*/ 1422807 h 1578068"/>
                  <a:gd name="connsiteX4" fmla="*/ 0 w 2637949"/>
                  <a:gd name="connsiteY4" fmla="*/ 1216819 h 1578068"/>
                  <a:gd name="connsiteX5" fmla="*/ 2236470 w 2637949"/>
                  <a:gd name="connsiteY5" fmla="*/ 0 h 1578068"/>
                  <a:gd name="connsiteX0" fmla="*/ 2236470 w 2637949"/>
                  <a:gd name="connsiteY0" fmla="*/ 0 h 1578068"/>
                  <a:gd name="connsiteX1" fmla="*/ 2637949 w 2637949"/>
                  <a:gd name="connsiteY1" fmla="*/ 1430179 h 1578068"/>
                  <a:gd name="connsiteX2" fmla="*/ 690606 w 2637949"/>
                  <a:gd name="connsiteY2" fmla="*/ 1578068 h 1578068"/>
                  <a:gd name="connsiteX3" fmla="*/ 558057 w 2637949"/>
                  <a:gd name="connsiteY3" fmla="*/ 1422808 h 1578068"/>
                  <a:gd name="connsiteX4" fmla="*/ 0 w 2637949"/>
                  <a:gd name="connsiteY4" fmla="*/ 1216819 h 1578068"/>
                  <a:gd name="connsiteX5" fmla="*/ 2236470 w 2637949"/>
                  <a:gd name="connsiteY5" fmla="*/ 0 h 1578068"/>
                  <a:gd name="connsiteX0" fmla="*/ 2236470 w 2637949"/>
                  <a:gd name="connsiteY0" fmla="*/ 0 h 1578068"/>
                  <a:gd name="connsiteX1" fmla="*/ 2637949 w 2637949"/>
                  <a:gd name="connsiteY1" fmla="*/ 1430179 h 1578068"/>
                  <a:gd name="connsiteX2" fmla="*/ 690606 w 2637949"/>
                  <a:gd name="connsiteY2" fmla="*/ 1578068 h 1578068"/>
                  <a:gd name="connsiteX3" fmla="*/ 518187 w 2637949"/>
                  <a:gd name="connsiteY3" fmla="*/ 1416163 h 1578068"/>
                  <a:gd name="connsiteX4" fmla="*/ 0 w 2637949"/>
                  <a:gd name="connsiteY4" fmla="*/ 1216819 h 1578068"/>
                  <a:gd name="connsiteX5" fmla="*/ 2236470 w 2637949"/>
                  <a:gd name="connsiteY5" fmla="*/ 0 h 1578068"/>
                  <a:gd name="connsiteX0" fmla="*/ 2236470 w 2637949"/>
                  <a:gd name="connsiteY0" fmla="*/ 0 h 1578068"/>
                  <a:gd name="connsiteX1" fmla="*/ 2637949 w 2637949"/>
                  <a:gd name="connsiteY1" fmla="*/ 1430179 h 1578068"/>
                  <a:gd name="connsiteX2" fmla="*/ 690606 w 2637949"/>
                  <a:gd name="connsiteY2" fmla="*/ 1578068 h 1578068"/>
                  <a:gd name="connsiteX3" fmla="*/ 318835 w 2637949"/>
                  <a:gd name="connsiteY3" fmla="*/ 1343068 h 1578068"/>
                  <a:gd name="connsiteX4" fmla="*/ 0 w 2637949"/>
                  <a:gd name="connsiteY4" fmla="*/ 1216819 h 1578068"/>
                  <a:gd name="connsiteX5" fmla="*/ 2236470 w 2637949"/>
                  <a:gd name="connsiteY5" fmla="*/ 0 h 1578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37949" h="1578068">
                    <a:moveTo>
                      <a:pt x="2236470" y="0"/>
                    </a:moveTo>
                    <a:lnTo>
                      <a:pt x="2637949" y="1430179"/>
                    </a:lnTo>
                    <a:lnTo>
                      <a:pt x="690606" y="1578068"/>
                    </a:lnTo>
                    <a:lnTo>
                      <a:pt x="318835" y="1343068"/>
                    </a:lnTo>
                    <a:lnTo>
                      <a:pt x="0" y="1216819"/>
                    </a:lnTo>
                    <a:lnTo>
                      <a:pt x="2236470" y="0"/>
                    </a:lnTo>
                    <a:close/>
                  </a:path>
                </a:pathLst>
              </a:custGeom>
              <a:solidFill>
                <a:srgbClr val="BF1A1A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7D699572-F959-41AD-B9AE-5EE4D4A46C67}"/>
                  </a:ext>
                </a:extLst>
              </p:cNvPr>
              <p:cNvGrpSpPr/>
              <p:nvPr/>
            </p:nvGrpSpPr>
            <p:grpSpPr>
              <a:xfrm rot="20524785">
                <a:off x="5462235" y="2167231"/>
                <a:ext cx="1420116" cy="993956"/>
                <a:chOff x="3325734" y="4041205"/>
                <a:chExt cx="2855703" cy="2252430"/>
              </a:xfrm>
              <a:scene3d>
                <a:camera prst="isometricLeftDown"/>
                <a:lightRig rig="threePt" dir="t"/>
              </a:scene3d>
            </p:grpSpPr>
            <p:sp>
              <p:nvSpPr>
                <p:cNvPr id="53" name="Freeform: Shape 117">
                  <a:extLst>
                    <a:ext uri="{FF2B5EF4-FFF2-40B4-BE49-F238E27FC236}">
                      <a16:creationId xmlns:a16="http://schemas.microsoft.com/office/drawing/2014/main" id="{7CC421CD-66DD-4CAA-BBC0-A54087AB07A2}"/>
                    </a:ext>
                  </a:extLst>
                </p:cNvPr>
                <p:cNvSpPr/>
                <p:nvPr/>
              </p:nvSpPr>
              <p:spPr>
                <a:xfrm flipH="1">
                  <a:off x="3375739" y="4084134"/>
                  <a:ext cx="2716424" cy="1814212"/>
                </a:xfrm>
                <a:custGeom>
                  <a:avLst/>
                  <a:gdLst>
                    <a:gd name="connsiteX0" fmla="*/ 0 w 2838450"/>
                    <a:gd name="connsiteY0" fmla="*/ 120650 h 1816100"/>
                    <a:gd name="connsiteX1" fmla="*/ 866775 w 2838450"/>
                    <a:gd name="connsiteY1" fmla="*/ 88900 h 1816100"/>
                    <a:gd name="connsiteX2" fmla="*/ 1000125 w 2838450"/>
                    <a:gd name="connsiteY2" fmla="*/ 9525 h 1816100"/>
                    <a:gd name="connsiteX3" fmla="*/ 2797175 w 2838450"/>
                    <a:gd name="connsiteY3" fmla="*/ 0 h 1816100"/>
                    <a:gd name="connsiteX4" fmla="*/ 2838450 w 2838450"/>
                    <a:gd name="connsiteY4" fmla="*/ 28575 h 1816100"/>
                    <a:gd name="connsiteX5" fmla="*/ 2778125 w 2838450"/>
                    <a:gd name="connsiteY5" fmla="*/ 1774825 h 1816100"/>
                    <a:gd name="connsiteX6" fmla="*/ 2733675 w 2838450"/>
                    <a:gd name="connsiteY6" fmla="*/ 1816100 h 1816100"/>
                    <a:gd name="connsiteX7" fmla="*/ 79375 w 2838450"/>
                    <a:gd name="connsiteY7" fmla="*/ 1812925 h 1816100"/>
                    <a:gd name="connsiteX8" fmla="*/ 53975 w 2838450"/>
                    <a:gd name="connsiteY8" fmla="*/ 1765300 h 1816100"/>
                    <a:gd name="connsiteX9" fmla="*/ 0 w 2838450"/>
                    <a:gd name="connsiteY9" fmla="*/ 120650 h 1816100"/>
                    <a:gd name="connsiteX0" fmla="*/ 0 w 2838450"/>
                    <a:gd name="connsiteY0" fmla="*/ 120650 h 1818466"/>
                    <a:gd name="connsiteX1" fmla="*/ 866775 w 2838450"/>
                    <a:gd name="connsiteY1" fmla="*/ 88900 h 1818466"/>
                    <a:gd name="connsiteX2" fmla="*/ 1000125 w 2838450"/>
                    <a:gd name="connsiteY2" fmla="*/ 9525 h 1818466"/>
                    <a:gd name="connsiteX3" fmla="*/ 2797175 w 2838450"/>
                    <a:gd name="connsiteY3" fmla="*/ 0 h 1818466"/>
                    <a:gd name="connsiteX4" fmla="*/ 2838450 w 2838450"/>
                    <a:gd name="connsiteY4" fmla="*/ 28575 h 1818466"/>
                    <a:gd name="connsiteX5" fmla="*/ 2778125 w 2838450"/>
                    <a:gd name="connsiteY5" fmla="*/ 1774825 h 1818466"/>
                    <a:gd name="connsiteX6" fmla="*/ 2733675 w 2838450"/>
                    <a:gd name="connsiteY6" fmla="*/ 1816100 h 1818466"/>
                    <a:gd name="connsiteX7" fmla="*/ 79375 w 2838450"/>
                    <a:gd name="connsiteY7" fmla="*/ 1812925 h 1818466"/>
                    <a:gd name="connsiteX8" fmla="*/ 53975 w 2838450"/>
                    <a:gd name="connsiteY8" fmla="*/ 1765300 h 1818466"/>
                    <a:gd name="connsiteX9" fmla="*/ 0 w 2838450"/>
                    <a:gd name="connsiteY9" fmla="*/ 120650 h 1818466"/>
                    <a:gd name="connsiteX0" fmla="*/ 0 w 2838450"/>
                    <a:gd name="connsiteY0" fmla="*/ 120650 h 1818981"/>
                    <a:gd name="connsiteX1" fmla="*/ 866775 w 2838450"/>
                    <a:gd name="connsiteY1" fmla="*/ 88900 h 1818981"/>
                    <a:gd name="connsiteX2" fmla="*/ 1000125 w 2838450"/>
                    <a:gd name="connsiteY2" fmla="*/ 9525 h 1818981"/>
                    <a:gd name="connsiteX3" fmla="*/ 2797175 w 2838450"/>
                    <a:gd name="connsiteY3" fmla="*/ 0 h 1818981"/>
                    <a:gd name="connsiteX4" fmla="*/ 2838450 w 2838450"/>
                    <a:gd name="connsiteY4" fmla="*/ 28575 h 1818981"/>
                    <a:gd name="connsiteX5" fmla="*/ 2778125 w 2838450"/>
                    <a:gd name="connsiteY5" fmla="*/ 1774825 h 1818981"/>
                    <a:gd name="connsiteX6" fmla="*/ 2733675 w 2838450"/>
                    <a:gd name="connsiteY6" fmla="*/ 1816100 h 1818981"/>
                    <a:gd name="connsiteX7" fmla="*/ 79375 w 2838450"/>
                    <a:gd name="connsiteY7" fmla="*/ 1812925 h 1818981"/>
                    <a:gd name="connsiteX8" fmla="*/ 53975 w 2838450"/>
                    <a:gd name="connsiteY8" fmla="*/ 1765300 h 1818981"/>
                    <a:gd name="connsiteX9" fmla="*/ 0 w 2838450"/>
                    <a:gd name="connsiteY9" fmla="*/ 120650 h 1818981"/>
                    <a:gd name="connsiteX0" fmla="*/ 0 w 2838450"/>
                    <a:gd name="connsiteY0" fmla="*/ 120650 h 1818981"/>
                    <a:gd name="connsiteX1" fmla="*/ 866775 w 2838450"/>
                    <a:gd name="connsiteY1" fmla="*/ 88900 h 1818981"/>
                    <a:gd name="connsiteX2" fmla="*/ 1000125 w 2838450"/>
                    <a:gd name="connsiteY2" fmla="*/ 9525 h 1818981"/>
                    <a:gd name="connsiteX3" fmla="*/ 2797175 w 2838450"/>
                    <a:gd name="connsiteY3" fmla="*/ 0 h 1818981"/>
                    <a:gd name="connsiteX4" fmla="*/ 2838450 w 2838450"/>
                    <a:gd name="connsiteY4" fmla="*/ 28575 h 1818981"/>
                    <a:gd name="connsiteX5" fmla="*/ 2778125 w 2838450"/>
                    <a:gd name="connsiteY5" fmla="*/ 1774825 h 1818981"/>
                    <a:gd name="connsiteX6" fmla="*/ 2733675 w 2838450"/>
                    <a:gd name="connsiteY6" fmla="*/ 1816100 h 1818981"/>
                    <a:gd name="connsiteX7" fmla="*/ 79375 w 2838450"/>
                    <a:gd name="connsiteY7" fmla="*/ 1812925 h 1818981"/>
                    <a:gd name="connsiteX8" fmla="*/ 53975 w 2838450"/>
                    <a:gd name="connsiteY8" fmla="*/ 1765300 h 1818981"/>
                    <a:gd name="connsiteX9" fmla="*/ 0 w 2838450"/>
                    <a:gd name="connsiteY9" fmla="*/ 120650 h 1818981"/>
                    <a:gd name="connsiteX0" fmla="*/ 0 w 2838450"/>
                    <a:gd name="connsiteY0" fmla="*/ 120650 h 1821207"/>
                    <a:gd name="connsiteX1" fmla="*/ 866775 w 2838450"/>
                    <a:gd name="connsiteY1" fmla="*/ 88900 h 1821207"/>
                    <a:gd name="connsiteX2" fmla="*/ 1000125 w 2838450"/>
                    <a:gd name="connsiteY2" fmla="*/ 9525 h 1821207"/>
                    <a:gd name="connsiteX3" fmla="*/ 2797175 w 2838450"/>
                    <a:gd name="connsiteY3" fmla="*/ 0 h 1821207"/>
                    <a:gd name="connsiteX4" fmla="*/ 2838450 w 2838450"/>
                    <a:gd name="connsiteY4" fmla="*/ 28575 h 1821207"/>
                    <a:gd name="connsiteX5" fmla="*/ 2778125 w 2838450"/>
                    <a:gd name="connsiteY5" fmla="*/ 1774825 h 1821207"/>
                    <a:gd name="connsiteX6" fmla="*/ 2738438 w 2838450"/>
                    <a:gd name="connsiteY6" fmla="*/ 1818481 h 1821207"/>
                    <a:gd name="connsiteX7" fmla="*/ 79375 w 2838450"/>
                    <a:gd name="connsiteY7" fmla="*/ 1812925 h 1821207"/>
                    <a:gd name="connsiteX8" fmla="*/ 53975 w 2838450"/>
                    <a:gd name="connsiteY8" fmla="*/ 1765300 h 1821207"/>
                    <a:gd name="connsiteX9" fmla="*/ 0 w 2838450"/>
                    <a:gd name="connsiteY9" fmla="*/ 120650 h 1821207"/>
                    <a:gd name="connsiteX0" fmla="*/ 0 w 2838450"/>
                    <a:gd name="connsiteY0" fmla="*/ 120650 h 1824832"/>
                    <a:gd name="connsiteX1" fmla="*/ 866775 w 2838450"/>
                    <a:gd name="connsiteY1" fmla="*/ 88900 h 1824832"/>
                    <a:gd name="connsiteX2" fmla="*/ 1000125 w 2838450"/>
                    <a:gd name="connsiteY2" fmla="*/ 9525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0650 h 1824832"/>
                    <a:gd name="connsiteX1" fmla="*/ 866775 w 2838450"/>
                    <a:gd name="connsiteY1" fmla="*/ 88900 h 1824832"/>
                    <a:gd name="connsiteX2" fmla="*/ 1000125 w 2838450"/>
                    <a:gd name="connsiteY2" fmla="*/ 9525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0650 h 1824832"/>
                    <a:gd name="connsiteX1" fmla="*/ 866775 w 2838450"/>
                    <a:gd name="connsiteY1" fmla="*/ 88900 h 1824832"/>
                    <a:gd name="connsiteX2" fmla="*/ 1000125 w 2838450"/>
                    <a:gd name="connsiteY2" fmla="*/ 9525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0650 h 1824832"/>
                    <a:gd name="connsiteX1" fmla="*/ 866775 w 2838450"/>
                    <a:gd name="connsiteY1" fmla="*/ 88900 h 1824832"/>
                    <a:gd name="connsiteX2" fmla="*/ 1000125 w 2838450"/>
                    <a:gd name="connsiteY2" fmla="*/ 9525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1000125 w 2838450"/>
                    <a:gd name="connsiteY2" fmla="*/ 9525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1000125 w 2838450"/>
                    <a:gd name="connsiteY2" fmla="*/ 9525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1033463 w 2838450"/>
                    <a:gd name="connsiteY2" fmla="*/ 40481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1033463 w 2838450"/>
                    <a:gd name="connsiteY2" fmla="*/ 40481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945356 w 2838450"/>
                    <a:gd name="connsiteY2" fmla="*/ 30956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3106 h 1827288"/>
                    <a:gd name="connsiteX1" fmla="*/ 819150 w 2838450"/>
                    <a:gd name="connsiteY1" fmla="*/ 91356 h 1827288"/>
                    <a:gd name="connsiteX2" fmla="*/ 945356 w 2838450"/>
                    <a:gd name="connsiteY2" fmla="*/ 33412 h 1827288"/>
                    <a:gd name="connsiteX3" fmla="*/ 2797175 w 2838450"/>
                    <a:gd name="connsiteY3" fmla="*/ 2456 h 1827288"/>
                    <a:gd name="connsiteX4" fmla="*/ 2838450 w 2838450"/>
                    <a:gd name="connsiteY4" fmla="*/ 31031 h 1827288"/>
                    <a:gd name="connsiteX5" fmla="*/ 2778125 w 2838450"/>
                    <a:gd name="connsiteY5" fmla="*/ 1777281 h 1827288"/>
                    <a:gd name="connsiteX6" fmla="*/ 2738438 w 2838450"/>
                    <a:gd name="connsiteY6" fmla="*/ 1820937 h 1827288"/>
                    <a:gd name="connsiteX7" fmla="*/ 81756 w 2838450"/>
                    <a:gd name="connsiteY7" fmla="*/ 1827288 h 1827288"/>
                    <a:gd name="connsiteX8" fmla="*/ 53975 w 2838450"/>
                    <a:gd name="connsiteY8" fmla="*/ 1767756 h 1827288"/>
                    <a:gd name="connsiteX9" fmla="*/ 0 w 2838450"/>
                    <a:gd name="connsiteY9" fmla="*/ 123106 h 1827288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945356 w 2838450"/>
                    <a:gd name="connsiteY2" fmla="*/ 30956 h 1824832"/>
                    <a:gd name="connsiteX3" fmla="*/ 1287672 w 2838450"/>
                    <a:gd name="connsiteY3" fmla="*/ 13822 h 1824832"/>
                    <a:gd name="connsiteX4" fmla="*/ 2797175 w 2838450"/>
                    <a:gd name="connsiteY4" fmla="*/ 0 h 1824832"/>
                    <a:gd name="connsiteX5" fmla="*/ 2838450 w 2838450"/>
                    <a:gd name="connsiteY5" fmla="*/ 28575 h 1824832"/>
                    <a:gd name="connsiteX6" fmla="*/ 2778125 w 2838450"/>
                    <a:gd name="connsiteY6" fmla="*/ 1774825 h 1824832"/>
                    <a:gd name="connsiteX7" fmla="*/ 2738438 w 2838450"/>
                    <a:gd name="connsiteY7" fmla="*/ 1818481 h 1824832"/>
                    <a:gd name="connsiteX8" fmla="*/ 81756 w 2838450"/>
                    <a:gd name="connsiteY8" fmla="*/ 1824832 h 1824832"/>
                    <a:gd name="connsiteX9" fmla="*/ 53975 w 2838450"/>
                    <a:gd name="connsiteY9" fmla="*/ 1765300 h 1824832"/>
                    <a:gd name="connsiteX10" fmla="*/ 0 w 2838450"/>
                    <a:gd name="connsiteY10" fmla="*/ 120650 h 1824832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985838 w 2838450"/>
                    <a:gd name="connsiteY2" fmla="*/ 21431 h 1824832"/>
                    <a:gd name="connsiteX3" fmla="*/ 1287672 w 2838450"/>
                    <a:gd name="connsiteY3" fmla="*/ 13822 h 1824832"/>
                    <a:gd name="connsiteX4" fmla="*/ 2797175 w 2838450"/>
                    <a:gd name="connsiteY4" fmla="*/ 0 h 1824832"/>
                    <a:gd name="connsiteX5" fmla="*/ 2838450 w 2838450"/>
                    <a:gd name="connsiteY5" fmla="*/ 28575 h 1824832"/>
                    <a:gd name="connsiteX6" fmla="*/ 2778125 w 2838450"/>
                    <a:gd name="connsiteY6" fmla="*/ 1774825 h 1824832"/>
                    <a:gd name="connsiteX7" fmla="*/ 2738438 w 2838450"/>
                    <a:gd name="connsiteY7" fmla="*/ 1818481 h 1824832"/>
                    <a:gd name="connsiteX8" fmla="*/ 81756 w 2838450"/>
                    <a:gd name="connsiteY8" fmla="*/ 1824832 h 1824832"/>
                    <a:gd name="connsiteX9" fmla="*/ 53975 w 2838450"/>
                    <a:gd name="connsiteY9" fmla="*/ 1765300 h 1824832"/>
                    <a:gd name="connsiteX10" fmla="*/ 0 w 2838450"/>
                    <a:gd name="connsiteY10" fmla="*/ 120650 h 1824832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985838 w 2838450"/>
                    <a:gd name="connsiteY2" fmla="*/ 21431 h 1824832"/>
                    <a:gd name="connsiteX3" fmla="*/ 1287672 w 2838450"/>
                    <a:gd name="connsiteY3" fmla="*/ 13822 h 1824832"/>
                    <a:gd name="connsiteX4" fmla="*/ 2797175 w 2838450"/>
                    <a:gd name="connsiteY4" fmla="*/ 0 h 1824832"/>
                    <a:gd name="connsiteX5" fmla="*/ 2838450 w 2838450"/>
                    <a:gd name="connsiteY5" fmla="*/ 28575 h 1824832"/>
                    <a:gd name="connsiteX6" fmla="*/ 2778125 w 2838450"/>
                    <a:gd name="connsiteY6" fmla="*/ 1774825 h 1824832"/>
                    <a:gd name="connsiteX7" fmla="*/ 2738438 w 2838450"/>
                    <a:gd name="connsiteY7" fmla="*/ 1818481 h 1824832"/>
                    <a:gd name="connsiteX8" fmla="*/ 81756 w 2838450"/>
                    <a:gd name="connsiteY8" fmla="*/ 1824832 h 1824832"/>
                    <a:gd name="connsiteX9" fmla="*/ 53975 w 2838450"/>
                    <a:gd name="connsiteY9" fmla="*/ 1765300 h 1824832"/>
                    <a:gd name="connsiteX10" fmla="*/ 0 w 2838450"/>
                    <a:gd name="connsiteY10" fmla="*/ 120650 h 1824832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985838 w 2838450"/>
                    <a:gd name="connsiteY2" fmla="*/ 21431 h 1824832"/>
                    <a:gd name="connsiteX3" fmla="*/ 1297197 w 2838450"/>
                    <a:gd name="connsiteY3" fmla="*/ 16204 h 1824832"/>
                    <a:gd name="connsiteX4" fmla="*/ 2797175 w 2838450"/>
                    <a:gd name="connsiteY4" fmla="*/ 0 h 1824832"/>
                    <a:gd name="connsiteX5" fmla="*/ 2838450 w 2838450"/>
                    <a:gd name="connsiteY5" fmla="*/ 28575 h 1824832"/>
                    <a:gd name="connsiteX6" fmla="*/ 2778125 w 2838450"/>
                    <a:gd name="connsiteY6" fmla="*/ 1774825 h 1824832"/>
                    <a:gd name="connsiteX7" fmla="*/ 2738438 w 2838450"/>
                    <a:gd name="connsiteY7" fmla="*/ 1818481 h 1824832"/>
                    <a:gd name="connsiteX8" fmla="*/ 81756 w 2838450"/>
                    <a:gd name="connsiteY8" fmla="*/ 1824832 h 1824832"/>
                    <a:gd name="connsiteX9" fmla="*/ 53975 w 2838450"/>
                    <a:gd name="connsiteY9" fmla="*/ 1765300 h 1824832"/>
                    <a:gd name="connsiteX10" fmla="*/ 0 w 2838450"/>
                    <a:gd name="connsiteY10" fmla="*/ 120650 h 1824832"/>
                    <a:gd name="connsiteX0" fmla="*/ 0 w 2838450"/>
                    <a:gd name="connsiteY0" fmla="*/ 120650 h 1824832"/>
                    <a:gd name="connsiteX1" fmla="*/ 6560 w 2838450"/>
                    <a:gd name="connsiteY1" fmla="*/ 125740 h 1824832"/>
                    <a:gd name="connsiteX2" fmla="*/ 819150 w 2838450"/>
                    <a:gd name="connsiteY2" fmla="*/ 88900 h 1824832"/>
                    <a:gd name="connsiteX3" fmla="*/ 985838 w 2838450"/>
                    <a:gd name="connsiteY3" fmla="*/ 21431 h 1824832"/>
                    <a:gd name="connsiteX4" fmla="*/ 1297197 w 2838450"/>
                    <a:gd name="connsiteY4" fmla="*/ 16204 h 1824832"/>
                    <a:gd name="connsiteX5" fmla="*/ 2797175 w 2838450"/>
                    <a:gd name="connsiteY5" fmla="*/ 0 h 1824832"/>
                    <a:gd name="connsiteX6" fmla="*/ 2838450 w 2838450"/>
                    <a:gd name="connsiteY6" fmla="*/ 28575 h 1824832"/>
                    <a:gd name="connsiteX7" fmla="*/ 2778125 w 2838450"/>
                    <a:gd name="connsiteY7" fmla="*/ 1774825 h 1824832"/>
                    <a:gd name="connsiteX8" fmla="*/ 2738438 w 2838450"/>
                    <a:gd name="connsiteY8" fmla="*/ 1818481 h 1824832"/>
                    <a:gd name="connsiteX9" fmla="*/ 81756 w 2838450"/>
                    <a:gd name="connsiteY9" fmla="*/ 1824832 h 1824832"/>
                    <a:gd name="connsiteX10" fmla="*/ 53975 w 2838450"/>
                    <a:gd name="connsiteY10" fmla="*/ 1765300 h 1824832"/>
                    <a:gd name="connsiteX11" fmla="*/ 0 w 2838450"/>
                    <a:gd name="connsiteY11" fmla="*/ 120650 h 1824832"/>
                    <a:gd name="connsiteX0" fmla="*/ 0 w 2838450"/>
                    <a:gd name="connsiteY0" fmla="*/ 120650 h 1824832"/>
                    <a:gd name="connsiteX1" fmla="*/ 42279 w 2838450"/>
                    <a:gd name="connsiteY1" fmla="*/ 87640 h 1824832"/>
                    <a:gd name="connsiteX2" fmla="*/ 819150 w 2838450"/>
                    <a:gd name="connsiteY2" fmla="*/ 88900 h 1824832"/>
                    <a:gd name="connsiteX3" fmla="*/ 985838 w 2838450"/>
                    <a:gd name="connsiteY3" fmla="*/ 21431 h 1824832"/>
                    <a:gd name="connsiteX4" fmla="*/ 1297197 w 2838450"/>
                    <a:gd name="connsiteY4" fmla="*/ 16204 h 1824832"/>
                    <a:gd name="connsiteX5" fmla="*/ 2797175 w 2838450"/>
                    <a:gd name="connsiteY5" fmla="*/ 0 h 1824832"/>
                    <a:gd name="connsiteX6" fmla="*/ 2838450 w 2838450"/>
                    <a:gd name="connsiteY6" fmla="*/ 28575 h 1824832"/>
                    <a:gd name="connsiteX7" fmla="*/ 2778125 w 2838450"/>
                    <a:gd name="connsiteY7" fmla="*/ 1774825 h 1824832"/>
                    <a:gd name="connsiteX8" fmla="*/ 2738438 w 2838450"/>
                    <a:gd name="connsiteY8" fmla="*/ 1818481 h 1824832"/>
                    <a:gd name="connsiteX9" fmla="*/ 81756 w 2838450"/>
                    <a:gd name="connsiteY9" fmla="*/ 1824832 h 1824832"/>
                    <a:gd name="connsiteX10" fmla="*/ 53975 w 2838450"/>
                    <a:gd name="connsiteY10" fmla="*/ 1765300 h 1824832"/>
                    <a:gd name="connsiteX11" fmla="*/ 0 w 2838450"/>
                    <a:gd name="connsiteY11" fmla="*/ 120650 h 1824832"/>
                    <a:gd name="connsiteX0" fmla="*/ 0 w 2838450"/>
                    <a:gd name="connsiteY0" fmla="*/ 120650 h 1824832"/>
                    <a:gd name="connsiteX1" fmla="*/ 42279 w 2838450"/>
                    <a:gd name="connsiteY1" fmla="*/ 87640 h 1824832"/>
                    <a:gd name="connsiteX2" fmla="*/ 819150 w 2838450"/>
                    <a:gd name="connsiteY2" fmla="*/ 88900 h 1824832"/>
                    <a:gd name="connsiteX3" fmla="*/ 985838 w 2838450"/>
                    <a:gd name="connsiteY3" fmla="*/ 21431 h 1824832"/>
                    <a:gd name="connsiteX4" fmla="*/ 1297197 w 2838450"/>
                    <a:gd name="connsiteY4" fmla="*/ 16204 h 1824832"/>
                    <a:gd name="connsiteX5" fmla="*/ 2797175 w 2838450"/>
                    <a:gd name="connsiteY5" fmla="*/ 0 h 1824832"/>
                    <a:gd name="connsiteX6" fmla="*/ 2838450 w 2838450"/>
                    <a:gd name="connsiteY6" fmla="*/ 28575 h 1824832"/>
                    <a:gd name="connsiteX7" fmla="*/ 2778125 w 2838450"/>
                    <a:gd name="connsiteY7" fmla="*/ 1774825 h 1824832"/>
                    <a:gd name="connsiteX8" fmla="*/ 2738438 w 2838450"/>
                    <a:gd name="connsiteY8" fmla="*/ 1818481 h 1824832"/>
                    <a:gd name="connsiteX9" fmla="*/ 81756 w 2838450"/>
                    <a:gd name="connsiteY9" fmla="*/ 1824832 h 1824832"/>
                    <a:gd name="connsiteX10" fmla="*/ 53975 w 2838450"/>
                    <a:gd name="connsiteY10" fmla="*/ 1765300 h 1824832"/>
                    <a:gd name="connsiteX11" fmla="*/ 0 w 2838450"/>
                    <a:gd name="connsiteY11" fmla="*/ 120650 h 1824832"/>
                    <a:gd name="connsiteX0" fmla="*/ 0 w 2847975"/>
                    <a:gd name="connsiteY0" fmla="*/ 120650 h 1824832"/>
                    <a:gd name="connsiteX1" fmla="*/ 42279 w 2847975"/>
                    <a:gd name="connsiteY1" fmla="*/ 87640 h 1824832"/>
                    <a:gd name="connsiteX2" fmla="*/ 819150 w 2847975"/>
                    <a:gd name="connsiteY2" fmla="*/ 88900 h 1824832"/>
                    <a:gd name="connsiteX3" fmla="*/ 985838 w 2847975"/>
                    <a:gd name="connsiteY3" fmla="*/ 21431 h 1824832"/>
                    <a:gd name="connsiteX4" fmla="*/ 1297197 w 2847975"/>
                    <a:gd name="connsiteY4" fmla="*/ 16204 h 1824832"/>
                    <a:gd name="connsiteX5" fmla="*/ 2797175 w 2847975"/>
                    <a:gd name="connsiteY5" fmla="*/ 0 h 1824832"/>
                    <a:gd name="connsiteX6" fmla="*/ 2847975 w 2847975"/>
                    <a:gd name="connsiteY6" fmla="*/ 15875 h 1824832"/>
                    <a:gd name="connsiteX7" fmla="*/ 2778125 w 2847975"/>
                    <a:gd name="connsiteY7" fmla="*/ 1774825 h 1824832"/>
                    <a:gd name="connsiteX8" fmla="*/ 2738438 w 2847975"/>
                    <a:gd name="connsiteY8" fmla="*/ 1818481 h 1824832"/>
                    <a:gd name="connsiteX9" fmla="*/ 81756 w 2847975"/>
                    <a:gd name="connsiteY9" fmla="*/ 1824832 h 1824832"/>
                    <a:gd name="connsiteX10" fmla="*/ 53975 w 2847975"/>
                    <a:gd name="connsiteY10" fmla="*/ 1765300 h 1824832"/>
                    <a:gd name="connsiteX11" fmla="*/ 0 w 2847975"/>
                    <a:gd name="connsiteY11" fmla="*/ 120650 h 1824832"/>
                    <a:gd name="connsiteX0" fmla="*/ 0 w 2835275"/>
                    <a:gd name="connsiteY0" fmla="*/ 120650 h 1824832"/>
                    <a:gd name="connsiteX1" fmla="*/ 42279 w 2835275"/>
                    <a:gd name="connsiteY1" fmla="*/ 87640 h 1824832"/>
                    <a:gd name="connsiteX2" fmla="*/ 819150 w 2835275"/>
                    <a:gd name="connsiteY2" fmla="*/ 88900 h 1824832"/>
                    <a:gd name="connsiteX3" fmla="*/ 985838 w 2835275"/>
                    <a:gd name="connsiteY3" fmla="*/ 21431 h 1824832"/>
                    <a:gd name="connsiteX4" fmla="*/ 1297197 w 2835275"/>
                    <a:gd name="connsiteY4" fmla="*/ 16204 h 1824832"/>
                    <a:gd name="connsiteX5" fmla="*/ 2797175 w 2835275"/>
                    <a:gd name="connsiteY5" fmla="*/ 0 h 1824832"/>
                    <a:gd name="connsiteX6" fmla="*/ 2835275 w 2835275"/>
                    <a:gd name="connsiteY6" fmla="*/ 15875 h 1824832"/>
                    <a:gd name="connsiteX7" fmla="*/ 2778125 w 2835275"/>
                    <a:gd name="connsiteY7" fmla="*/ 1774825 h 1824832"/>
                    <a:gd name="connsiteX8" fmla="*/ 2738438 w 2835275"/>
                    <a:gd name="connsiteY8" fmla="*/ 1818481 h 1824832"/>
                    <a:gd name="connsiteX9" fmla="*/ 81756 w 2835275"/>
                    <a:gd name="connsiteY9" fmla="*/ 1824832 h 1824832"/>
                    <a:gd name="connsiteX10" fmla="*/ 53975 w 2835275"/>
                    <a:gd name="connsiteY10" fmla="*/ 1765300 h 1824832"/>
                    <a:gd name="connsiteX11" fmla="*/ 0 w 2835275"/>
                    <a:gd name="connsiteY11" fmla="*/ 120650 h 1824832"/>
                    <a:gd name="connsiteX0" fmla="*/ 0 w 2835275"/>
                    <a:gd name="connsiteY0" fmla="*/ 120650 h 1824832"/>
                    <a:gd name="connsiteX1" fmla="*/ 42279 w 2835275"/>
                    <a:gd name="connsiteY1" fmla="*/ 87640 h 1824832"/>
                    <a:gd name="connsiteX2" fmla="*/ 819150 w 2835275"/>
                    <a:gd name="connsiteY2" fmla="*/ 88900 h 1824832"/>
                    <a:gd name="connsiteX3" fmla="*/ 985838 w 2835275"/>
                    <a:gd name="connsiteY3" fmla="*/ 21431 h 1824832"/>
                    <a:gd name="connsiteX4" fmla="*/ 1297197 w 2835275"/>
                    <a:gd name="connsiteY4" fmla="*/ 16204 h 1824832"/>
                    <a:gd name="connsiteX5" fmla="*/ 2787650 w 2835275"/>
                    <a:gd name="connsiteY5" fmla="*/ 0 h 1824832"/>
                    <a:gd name="connsiteX6" fmla="*/ 2835275 w 2835275"/>
                    <a:gd name="connsiteY6" fmla="*/ 15875 h 1824832"/>
                    <a:gd name="connsiteX7" fmla="*/ 2778125 w 2835275"/>
                    <a:gd name="connsiteY7" fmla="*/ 1774825 h 1824832"/>
                    <a:gd name="connsiteX8" fmla="*/ 2738438 w 2835275"/>
                    <a:gd name="connsiteY8" fmla="*/ 1818481 h 1824832"/>
                    <a:gd name="connsiteX9" fmla="*/ 81756 w 2835275"/>
                    <a:gd name="connsiteY9" fmla="*/ 1824832 h 1824832"/>
                    <a:gd name="connsiteX10" fmla="*/ 53975 w 2835275"/>
                    <a:gd name="connsiteY10" fmla="*/ 1765300 h 1824832"/>
                    <a:gd name="connsiteX11" fmla="*/ 0 w 2835275"/>
                    <a:gd name="connsiteY11" fmla="*/ 120650 h 1824832"/>
                    <a:gd name="connsiteX0" fmla="*/ 0 w 2806700"/>
                    <a:gd name="connsiteY0" fmla="*/ 120650 h 1824832"/>
                    <a:gd name="connsiteX1" fmla="*/ 42279 w 2806700"/>
                    <a:gd name="connsiteY1" fmla="*/ 87640 h 1824832"/>
                    <a:gd name="connsiteX2" fmla="*/ 819150 w 2806700"/>
                    <a:gd name="connsiteY2" fmla="*/ 88900 h 1824832"/>
                    <a:gd name="connsiteX3" fmla="*/ 985838 w 2806700"/>
                    <a:gd name="connsiteY3" fmla="*/ 21431 h 1824832"/>
                    <a:gd name="connsiteX4" fmla="*/ 1297197 w 2806700"/>
                    <a:gd name="connsiteY4" fmla="*/ 16204 h 1824832"/>
                    <a:gd name="connsiteX5" fmla="*/ 2787650 w 2806700"/>
                    <a:gd name="connsiteY5" fmla="*/ 0 h 1824832"/>
                    <a:gd name="connsiteX6" fmla="*/ 2806700 w 2806700"/>
                    <a:gd name="connsiteY6" fmla="*/ 19050 h 1824832"/>
                    <a:gd name="connsiteX7" fmla="*/ 2778125 w 2806700"/>
                    <a:gd name="connsiteY7" fmla="*/ 1774825 h 1824832"/>
                    <a:gd name="connsiteX8" fmla="*/ 2738438 w 2806700"/>
                    <a:gd name="connsiteY8" fmla="*/ 1818481 h 1824832"/>
                    <a:gd name="connsiteX9" fmla="*/ 81756 w 2806700"/>
                    <a:gd name="connsiteY9" fmla="*/ 1824832 h 1824832"/>
                    <a:gd name="connsiteX10" fmla="*/ 53975 w 2806700"/>
                    <a:gd name="connsiteY10" fmla="*/ 1765300 h 1824832"/>
                    <a:gd name="connsiteX11" fmla="*/ 0 w 2806700"/>
                    <a:gd name="connsiteY11" fmla="*/ 120650 h 1824832"/>
                    <a:gd name="connsiteX0" fmla="*/ 0 w 2825750"/>
                    <a:gd name="connsiteY0" fmla="*/ 120650 h 1824832"/>
                    <a:gd name="connsiteX1" fmla="*/ 42279 w 2825750"/>
                    <a:gd name="connsiteY1" fmla="*/ 87640 h 1824832"/>
                    <a:gd name="connsiteX2" fmla="*/ 819150 w 2825750"/>
                    <a:gd name="connsiteY2" fmla="*/ 88900 h 1824832"/>
                    <a:gd name="connsiteX3" fmla="*/ 985838 w 2825750"/>
                    <a:gd name="connsiteY3" fmla="*/ 21431 h 1824832"/>
                    <a:gd name="connsiteX4" fmla="*/ 1297197 w 2825750"/>
                    <a:gd name="connsiteY4" fmla="*/ 16204 h 1824832"/>
                    <a:gd name="connsiteX5" fmla="*/ 2787650 w 2825750"/>
                    <a:gd name="connsiteY5" fmla="*/ 0 h 1824832"/>
                    <a:gd name="connsiteX6" fmla="*/ 2825750 w 2825750"/>
                    <a:gd name="connsiteY6" fmla="*/ 38100 h 1824832"/>
                    <a:gd name="connsiteX7" fmla="*/ 2778125 w 2825750"/>
                    <a:gd name="connsiteY7" fmla="*/ 1774825 h 1824832"/>
                    <a:gd name="connsiteX8" fmla="*/ 2738438 w 2825750"/>
                    <a:gd name="connsiteY8" fmla="*/ 1818481 h 1824832"/>
                    <a:gd name="connsiteX9" fmla="*/ 81756 w 2825750"/>
                    <a:gd name="connsiteY9" fmla="*/ 1824832 h 1824832"/>
                    <a:gd name="connsiteX10" fmla="*/ 53975 w 2825750"/>
                    <a:gd name="connsiteY10" fmla="*/ 1765300 h 1824832"/>
                    <a:gd name="connsiteX11" fmla="*/ 0 w 2825750"/>
                    <a:gd name="connsiteY11" fmla="*/ 120650 h 1824832"/>
                    <a:gd name="connsiteX0" fmla="*/ 0 w 2828925"/>
                    <a:gd name="connsiteY0" fmla="*/ 120650 h 1824832"/>
                    <a:gd name="connsiteX1" fmla="*/ 42279 w 2828925"/>
                    <a:gd name="connsiteY1" fmla="*/ 87640 h 1824832"/>
                    <a:gd name="connsiteX2" fmla="*/ 819150 w 2828925"/>
                    <a:gd name="connsiteY2" fmla="*/ 88900 h 1824832"/>
                    <a:gd name="connsiteX3" fmla="*/ 985838 w 2828925"/>
                    <a:gd name="connsiteY3" fmla="*/ 21431 h 1824832"/>
                    <a:gd name="connsiteX4" fmla="*/ 1297197 w 2828925"/>
                    <a:gd name="connsiteY4" fmla="*/ 16204 h 1824832"/>
                    <a:gd name="connsiteX5" fmla="*/ 2787650 w 2828925"/>
                    <a:gd name="connsiteY5" fmla="*/ 0 h 1824832"/>
                    <a:gd name="connsiteX6" fmla="*/ 2828925 w 2828925"/>
                    <a:gd name="connsiteY6" fmla="*/ 22225 h 1824832"/>
                    <a:gd name="connsiteX7" fmla="*/ 2778125 w 2828925"/>
                    <a:gd name="connsiteY7" fmla="*/ 1774825 h 1824832"/>
                    <a:gd name="connsiteX8" fmla="*/ 2738438 w 2828925"/>
                    <a:gd name="connsiteY8" fmla="*/ 1818481 h 1824832"/>
                    <a:gd name="connsiteX9" fmla="*/ 81756 w 2828925"/>
                    <a:gd name="connsiteY9" fmla="*/ 1824832 h 1824832"/>
                    <a:gd name="connsiteX10" fmla="*/ 53975 w 2828925"/>
                    <a:gd name="connsiteY10" fmla="*/ 1765300 h 1824832"/>
                    <a:gd name="connsiteX11" fmla="*/ 0 w 2828925"/>
                    <a:gd name="connsiteY11" fmla="*/ 120650 h 1824832"/>
                    <a:gd name="connsiteX0" fmla="*/ 0 w 2828925"/>
                    <a:gd name="connsiteY0" fmla="*/ 120650 h 1824832"/>
                    <a:gd name="connsiteX1" fmla="*/ 42279 w 2828925"/>
                    <a:gd name="connsiteY1" fmla="*/ 87640 h 1824832"/>
                    <a:gd name="connsiteX2" fmla="*/ 819150 w 2828925"/>
                    <a:gd name="connsiteY2" fmla="*/ 88900 h 1824832"/>
                    <a:gd name="connsiteX3" fmla="*/ 985838 w 2828925"/>
                    <a:gd name="connsiteY3" fmla="*/ 21431 h 1824832"/>
                    <a:gd name="connsiteX4" fmla="*/ 1297197 w 2828925"/>
                    <a:gd name="connsiteY4" fmla="*/ 16204 h 1824832"/>
                    <a:gd name="connsiteX5" fmla="*/ 2787650 w 2828925"/>
                    <a:gd name="connsiteY5" fmla="*/ 0 h 1824832"/>
                    <a:gd name="connsiteX6" fmla="*/ 2828925 w 2828925"/>
                    <a:gd name="connsiteY6" fmla="*/ 22225 h 1824832"/>
                    <a:gd name="connsiteX7" fmla="*/ 2778125 w 2828925"/>
                    <a:gd name="connsiteY7" fmla="*/ 1774825 h 1824832"/>
                    <a:gd name="connsiteX8" fmla="*/ 2738438 w 2828925"/>
                    <a:gd name="connsiteY8" fmla="*/ 1818481 h 1824832"/>
                    <a:gd name="connsiteX9" fmla="*/ 81756 w 2828925"/>
                    <a:gd name="connsiteY9" fmla="*/ 1824832 h 1824832"/>
                    <a:gd name="connsiteX10" fmla="*/ 53975 w 2828925"/>
                    <a:gd name="connsiteY10" fmla="*/ 1765300 h 1824832"/>
                    <a:gd name="connsiteX11" fmla="*/ 0 w 2828925"/>
                    <a:gd name="connsiteY11" fmla="*/ 120650 h 1824832"/>
                    <a:gd name="connsiteX0" fmla="*/ 0 w 2828925"/>
                    <a:gd name="connsiteY0" fmla="*/ 120650 h 1824832"/>
                    <a:gd name="connsiteX1" fmla="*/ 42279 w 2828925"/>
                    <a:gd name="connsiteY1" fmla="*/ 87640 h 1824832"/>
                    <a:gd name="connsiteX2" fmla="*/ 819150 w 2828925"/>
                    <a:gd name="connsiteY2" fmla="*/ 88900 h 1824832"/>
                    <a:gd name="connsiteX3" fmla="*/ 985838 w 2828925"/>
                    <a:gd name="connsiteY3" fmla="*/ 21431 h 1824832"/>
                    <a:gd name="connsiteX4" fmla="*/ 1297197 w 2828925"/>
                    <a:gd name="connsiteY4" fmla="*/ 16204 h 1824832"/>
                    <a:gd name="connsiteX5" fmla="*/ 2787650 w 2828925"/>
                    <a:gd name="connsiteY5" fmla="*/ 0 h 1824832"/>
                    <a:gd name="connsiteX6" fmla="*/ 2828925 w 2828925"/>
                    <a:gd name="connsiteY6" fmla="*/ 22225 h 1824832"/>
                    <a:gd name="connsiteX7" fmla="*/ 2778125 w 2828925"/>
                    <a:gd name="connsiteY7" fmla="*/ 1774825 h 1824832"/>
                    <a:gd name="connsiteX8" fmla="*/ 2738438 w 2828925"/>
                    <a:gd name="connsiteY8" fmla="*/ 1818481 h 1824832"/>
                    <a:gd name="connsiteX9" fmla="*/ 81756 w 2828925"/>
                    <a:gd name="connsiteY9" fmla="*/ 1824832 h 1824832"/>
                    <a:gd name="connsiteX10" fmla="*/ 53975 w 2828925"/>
                    <a:gd name="connsiteY10" fmla="*/ 1765300 h 1824832"/>
                    <a:gd name="connsiteX11" fmla="*/ 0 w 2828925"/>
                    <a:gd name="connsiteY11" fmla="*/ 120650 h 1824832"/>
                    <a:gd name="connsiteX0" fmla="*/ 0 w 2828925"/>
                    <a:gd name="connsiteY0" fmla="*/ 120650 h 1824832"/>
                    <a:gd name="connsiteX1" fmla="*/ 42279 w 2828925"/>
                    <a:gd name="connsiteY1" fmla="*/ 87640 h 1824832"/>
                    <a:gd name="connsiteX2" fmla="*/ 819150 w 2828925"/>
                    <a:gd name="connsiteY2" fmla="*/ 88900 h 1824832"/>
                    <a:gd name="connsiteX3" fmla="*/ 985838 w 2828925"/>
                    <a:gd name="connsiteY3" fmla="*/ 21431 h 1824832"/>
                    <a:gd name="connsiteX4" fmla="*/ 1297197 w 2828925"/>
                    <a:gd name="connsiteY4" fmla="*/ 16204 h 1824832"/>
                    <a:gd name="connsiteX5" fmla="*/ 2787650 w 2828925"/>
                    <a:gd name="connsiteY5" fmla="*/ 0 h 1824832"/>
                    <a:gd name="connsiteX6" fmla="*/ 2828925 w 2828925"/>
                    <a:gd name="connsiteY6" fmla="*/ 22225 h 1824832"/>
                    <a:gd name="connsiteX7" fmla="*/ 2778125 w 2828925"/>
                    <a:gd name="connsiteY7" fmla="*/ 1774825 h 1824832"/>
                    <a:gd name="connsiteX8" fmla="*/ 2738438 w 2828925"/>
                    <a:gd name="connsiteY8" fmla="*/ 1818481 h 1824832"/>
                    <a:gd name="connsiteX9" fmla="*/ 81756 w 2828925"/>
                    <a:gd name="connsiteY9" fmla="*/ 1824832 h 1824832"/>
                    <a:gd name="connsiteX10" fmla="*/ 53975 w 2828925"/>
                    <a:gd name="connsiteY10" fmla="*/ 1765300 h 1824832"/>
                    <a:gd name="connsiteX11" fmla="*/ 0 w 2828925"/>
                    <a:gd name="connsiteY11" fmla="*/ 120650 h 1824832"/>
                    <a:gd name="connsiteX0" fmla="*/ 0 w 2828925"/>
                    <a:gd name="connsiteY0" fmla="*/ 128259 h 1832441"/>
                    <a:gd name="connsiteX1" fmla="*/ 42279 w 2828925"/>
                    <a:gd name="connsiteY1" fmla="*/ 95249 h 1832441"/>
                    <a:gd name="connsiteX2" fmla="*/ 819150 w 2828925"/>
                    <a:gd name="connsiteY2" fmla="*/ 96509 h 1832441"/>
                    <a:gd name="connsiteX3" fmla="*/ 985838 w 2828925"/>
                    <a:gd name="connsiteY3" fmla="*/ 29040 h 1832441"/>
                    <a:gd name="connsiteX4" fmla="*/ 2092535 w 2828925"/>
                    <a:gd name="connsiteY4" fmla="*/ 0 h 1832441"/>
                    <a:gd name="connsiteX5" fmla="*/ 2787650 w 2828925"/>
                    <a:gd name="connsiteY5" fmla="*/ 7609 h 1832441"/>
                    <a:gd name="connsiteX6" fmla="*/ 2828925 w 2828925"/>
                    <a:gd name="connsiteY6" fmla="*/ 29834 h 1832441"/>
                    <a:gd name="connsiteX7" fmla="*/ 2778125 w 2828925"/>
                    <a:gd name="connsiteY7" fmla="*/ 1782434 h 1832441"/>
                    <a:gd name="connsiteX8" fmla="*/ 2738438 w 2828925"/>
                    <a:gd name="connsiteY8" fmla="*/ 1826090 h 1832441"/>
                    <a:gd name="connsiteX9" fmla="*/ 81756 w 2828925"/>
                    <a:gd name="connsiteY9" fmla="*/ 1832441 h 1832441"/>
                    <a:gd name="connsiteX10" fmla="*/ 53975 w 2828925"/>
                    <a:gd name="connsiteY10" fmla="*/ 1772909 h 1832441"/>
                    <a:gd name="connsiteX11" fmla="*/ 0 w 2828925"/>
                    <a:gd name="connsiteY11" fmla="*/ 128259 h 1832441"/>
                    <a:gd name="connsiteX0" fmla="*/ 0 w 2828925"/>
                    <a:gd name="connsiteY0" fmla="*/ 137614 h 1841796"/>
                    <a:gd name="connsiteX1" fmla="*/ 42279 w 2828925"/>
                    <a:gd name="connsiteY1" fmla="*/ 104604 h 1841796"/>
                    <a:gd name="connsiteX2" fmla="*/ 819150 w 2828925"/>
                    <a:gd name="connsiteY2" fmla="*/ 105864 h 1841796"/>
                    <a:gd name="connsiteX3" fmla="*/ 1914526 w 2828925"/>
                    <a:gd name="connsiteY3" fmla="*/ 5058 h 1841796"/>
                    <a:gd name="connsiteX4" fmla="*/ 2092535 w 2828925"/>
                    <a:gd name="connsiteY4" fmla="*/ 9355 h 1841796"/>
                    <a:gd name="connsiteX5" fmla="*/ 2787650 w 2828925"/>
                    <a:gd name="connsiteY5" fmla="*/ 16964 h 1841796"/>
                    <a:gd name="connsiteX6" fmla="*/ 2828925 w 2828925"/>
                    <a:gd name="connsiteY6" fmla="*/ 39189 h 1841796"/>
                    <a:gd name="connsiteX7" fmla="*/ 2778125 w 2828925"/>
                    <a:gd name="connsiteY7" fmla="*/ 1791789 h 1841796"/>
                    <a:gd name="connsiteX8" fmla="*/ 2738438 w 2828925"/>
                    <a:gd name="connsiteY8" fmla="*/ 1835445 h 1841796"/>
                    <a:gd name="connsiteX9" fmla="*/ 81756 w 2828925"/>
                    <a:gd name="connsiteY9" fmla="*/ 1841796 h 1841796"/>
                    <a:gd name="connsiteX10" fmla="*/ 53975 w 2828925"/>
                    <a:gd name="connsiteY10" fmla="*/ 1782264 h 1841796"/>
                    <a:gd name="connsiteX11" fmla="*/ 0 w 2828925"/>
                    <a:gd name="connsiteY11" fmla="*/ 137614 h 1841796"/>
                    <a:gd name="connsiteX0" fmla="*/ 0 w 2828925"/>
                    <a:gd name="connsiteY0" fmla="*/ 136518 h 1840700"/>
                    <a:gd name="connsiteX1" fmla="*/ 42279 w 2828925"/>
                    <a:gd name="connsiteY1" fmla="*/ 103508 h 1840700"/>
                    <a:gd name="connsiteX2" fmla="*/ 819150 w 2828925"/>
                    <a:gd name="connsiteY2" fmla="*/ 104768 h 1840700"/>
                    <a:gd name="connsiteX3" fmla="*/ 1914526 w 2828925"/>
                    <a:gd name="connsiteY3" fmla="*/ 3962 h 1840700"/>
                    <a:gd name="connsiteX4" fmla="*/ 2302085 w 2828925"/>
                    <a:gd name="connsiteY4" fmla="*/ 17784 h 1840700"/>
                    <a:gd name="connsiteX5" fmla="*/ 2787650 w 2828925"/>
                    <a:gd name="connsiteY5" fmla="*/ 15868 h 1840700"/>
                    <a:gd name="connsiteX6" fmla="*/ 2828925 w 2828925"/>
                    <a:gd name="connsiteY6" fmla="*/ 38093 h 1840700"/>
                    <a:gd name="connsiteX7" fmla="*/ 2778125 w 2828925"/>
                    <a:gd name="connsiteY7" fmla="*/ 1790693 h 1840700"/>
                    <a:gd name="connsiteX8" fmla="*/ 2738438 w 2828925"/>
                    <a:gd name="connsiteY8" fmla="*/ 1834349 h 1840700"/>
                    <a:gd name="connsiteX9" fmla="*/ 81756 w 2828925"/>
                    <a:gd name="connsiteY9" fmla="*/ 1840700 h 1840700"/>
                    <a:gd name="connsiteX10" fmla="*/ 53975 w 2828925"/>
                    <a:gd name="connsiteY10" fmla="*/ 1781168 h 1840700"/>
                    <a:gd name="connsiteX11" fmla="*/ 0 w 2828925"/>
                    <a:gd name="connsiteY11" fmla="*/ 136518 h 1840700"/>
                    <a:gd name="connsiteX0" fmla="*/ 0 w 2828925"/>
                    <a:gd name="connsiteY0" fmla="*/ 120650 h 1824832"/>
                    <a:gd name="connsiteX1" fmla="*/ 42279 w 2828925"/>
                    <a:gd name="connsiteY1" fmla="*/ 87640 h 1824832"/>
                    <a:gd name="connsiteX2" fmla="*/ 819150 w 2828925"/>
                    <a:gd name="connsiteY2" fmla="*/ 88900 h 1824832"/>
                    <a:gd name="connsiteX3" fmla="*/ 2019301 w 2828925"/>
                    <a:gd name="connsiteY3" fmla="*/ 107157 h 1824832"/>
                    <a:gd name="connsiteX4" fmla="*/ 2302085 w 2828925"/>
                    <a:gd name="connsiteY4" fmla="*/ 1916 h 1824832"/>
                    <a:gd name="connsiteX5" fmla="*/ 2787650 w 2828925"/>
                    <a:gd name="connsiteY5" fmla="*/ 0 h 1824832"/>
                    <a:gd name="connsiteX6" fmla="*/ 2828925 w 2828925"/>
                    <a:gd name="connsiteY6" fmla="*/ 22225 h 1824832"/>
                    <a:gd name="connsiteX7" fmla="*/ 2778125 w 2828925"/>
                    <a:gd name="connsiteY7" fmla="*/ 1774825 h 1824832"/>
                    <a:gd name="connsiteX8" fmla="*/ 2738438 w 2828925"/>
                    <a:gd name="connsiteY8" fmla="*/ 1818481 h 1824832"/>
                    <a:gd name="connsiteX9" fmla="*/ 81756 w 2828925"/>
                    <a:gd name="connsiteY9" fmla="*/ 1824832 h 1824832"/>
                    <a:gd name="connsiteX10" fmla="*/ 53975 w 2828925"/>
                    <a:gd name="connsiteY10" fmla="*/ 1765300 h 1824832"/>
                    <a:gd name="connsiteX11" fmla="*/ 0 w 2828925"/>
                    <a:gd name="connsiteY11" fmla="*/ 120650 h 1824832"/>
                    <a:gd name="connsiteX0" fmla="*/ 0 w 2828925"/>
                    <a:gd name="connsiteY0" fmla="*/ 120650 h 1824832"/>
                    <a:gd name="connsiteX1" fmla="*/ 42279 w 2828925"/>
                    <a:gd name="connsiteY1" fmla="*/ 87640 h 1824832"/>
                    <a:gd name="connsiteX2" fmla="*/ 819150 w 2828925"/>
                    <a:gd name="connsiteY2" fmla="*/ 88900 h 1824832"/>
                    <a:gd name="connsiteX3" fmla="*/ 1909764 w 2828925"/>
                    <a:gd name="connsiteY3" fmla="*/ 92870 h 1824832"/>
                    <a:gd name="connsiteX4" fmla="*/ 2302085 w 2828925"/>
                    <a:gd name="connsiteY4" fmla="*/ 1916 h 1824832"/>
                    <a:gd name="connsiteX5" fmla="*/ 2787650 w 2828925"/>
                    <a:gd name="connsiteY5" fmla="*/ 0 h 1824832"/>
                    <a:gd name="connsiteX6" fmla="*/ 2828925 w 2828925"/>
                    <a:gd name="connsiteY6" fmla="*/ 22225 h 1824832"/>
                    <a:gd name="connsiteX7" fmla="*/ 2778125 w 2828925"/>
                    <a:gd name="connsiteY7" fmla="*/ 1774825 h 1824832"/>
                    <a:gd name="connsiteX8" fmla="*/ 2738438 w 2828925"/>
                    <a:gd name="connsiteY8" fmla="*/ 1818481 h 1824832"/>
                    <a:gd name="connsiteX9" fmla="*/ 81756 w 2828925"/>
                    <a:gd name="connsiteY9" fmla="*/ 1824832 h 1824832"/>
                    <a:gd name="connsiteX10" fmla="*/ 53975 w 2828925"/>
                    <a:gd name="connsiteY10" fmla="*/ 1765300 h 1824832"/>
                    <a:gd name="connsiteX11" fmla="*/ 0 w 2828925"/>
                    <a:gd name="connsiteY11" fmla="*/ 120650 h 1824832"/>
                    <a:gd name="connsiteX0" fmla="*/ 0 w 2828925"/>
                    <a:gd name="connsiteY0" fmla="*/ 127617 h 1831799"/>
                    <a:gd name="connsiteX1" fmla="*/ 42279 w 2828925"/>
                    <a:gd name="connsiteY1" fmla="*/ 94607 h 1831799"/>
                    <a:gd name="connsiteX2" fmla="*/ 819150 w 2828925"/>
                    <a:gd name="connsiteY2" fmla="*/ 95867 h 1831799"/>
                    <a:gd name="connsiteX3" fmla="*/ 1909764 w 2828925"/>
                    <a:gd name="connsiteY3" fmla="*/ 99837 h 1831799"/>
                    <a:gd name="connsiteX4" fmla="*/ 2302085 w 2828925"/>
                    <a:gd name="connsiteY4" fmla="*/ 8883 h 1831799"/>
                    <a:gd name="connsiteX5" fmla="*/ 2787650 w 2828925"/>
                    <a:gd name="connsiteY5" fmla="*/ 6967 h 1831799"/>
                    <a:gd name="connsiteX6" fmla="*/ 2828925 w 2828925"/>
                    <a:gd name="connsiteY6" fmla="*/ 29192 h 1831799"/>
                    <a:gd name="connsiteX7" fmla="*/ 2778125 w 2828925"/>
                    <a:gd name="connsiteY7" fmla="*/ 1781792 h 1831799"/>
                    <a:gd name="connsiteX8" fmla="*/ 2738438 w 2828925"/>
                    <a:gd name="connsiteY8" fmla="*/ 1825448 h 1831799"/>
                    <a:gd name="connsiteX9" fmla="*/ 81756 w 2828925"/>
                    <a:gd name="connsiteY9" fmla="*/ 1831799 h 1831799"/>
                    <a:gd name="connsiteX10" fmla="*/ 53975 w 2828925"/>
                    <a:gd name="connsiteY10" fmla="*/ 1772267 h 1831799"/>
                    <a:gd name="connsiteX11" fmla="*/ 0 w 2828925"/>
                    <a:gd name="connsiteY11" fmla="*/ 127617 h 1831799"/>
                    <a:gd name="connsiteX0" fmla="*/ 0 w 2828925"/>
                    <a:gd name="connsiteY0" fmla="*/ 120650 h 1824832"/>
                    <a:gd name="connsiteX1" fmla="*/ 42279 w 2828925"/>
                    <a:gd name="connsiteY1" fmla="*/ 87640 h 1824832"/>
                    <a:gd name="connsiteX2" fmla="*/ 819150 w 2828925"/>
                    <a:gd name="connsiteY2" fmla="*/ 88900 h 1824832"/>
                    <a:gd name="connsiteX3" fmla="*/ 1909764 w 2828925"/>
                    <a:gd name="connsiteY3" fmla="*/ 92870 h 1824832"/>
                    <a:gd name="connsiteX4" fmla="*/ 2302085 w 2828925"/>
                    <a:gd name="connsiteY4" fmla="*/ 1916 h 1824832"/>
                    <a:gd name="connsiteX5" fmla="*/ 2787650 w 2828925"/>
                    <a:gd name="connsiteY5" fmla="*/ 0 h 1824832"/>
                    <a:gd name="connsiteX6" fmla="*/ 2828925 w 2828925"/>
                    <a:gd name="connsiteY6" fmla="*/ 22225 h 1824832"/>
                    <a:gd name="connsiteX7" fmla="*/ 2778125 w 2828925"/>
                    <a:gd name="connsiteY7" fmla="*/ 1774825 h 1824832"/>
                    <a:gd name="connsiteX8" fmla="*/ 2738438 w 2828925"/>
                    <a:gd name="connsiteY8" fmla="*/ 1818481 h 1824832"/>
                    <a:gd name="connsiteX9" fmla="*/ 81756 w 2828925"/>
                    <a:gd name="connsiteY9" fmla="*/ 1824832 h 1824832"/>
                    <a:gd name="connsiteX10" fmla="*/ 53975 w 2828925"/>
                    <a:gd name="connsiteY10" fmla="*/ 1765300 h 1824832"/>
                    <a:gd name="connsiteX11" fmla="*/ 0 w 2828925"/>
                    <a:gd name="connsiteY11" fmla="*/ 120650 h 1824832"/>
                    <a:gd name="connsiteX0" fmla="*/ 0 w 2828925"/>
                    <a:gd name="connsiteY0" fmla="*/ 120650 h 1824832"/>
                    <a:gd name="connsiteX1" fmla="*/ 42279 w 2828925"/>
                    <a:gd name="connsiteY1" fmla="*/ 87640 h 1824832"/>
                    <a:gd name="connsiteX2" fmla="*/ 819150 w 2828925"/>
                    <a:gd name="connsiteY2" fmla="*/ 88900 h 1824832"/>
                    <a:gd name="connsiteX3" fmla="*/ 1909764 w 2828925"/>
                    <a:gd name="connsiteY3" fmla="*/ 92870 h 1824832"/>
                    <a:gd name="connsiteX4" fmla="*/ 2302085 w 2828925"/>
                    <a:gd name="connsiteY4" fmla="*/ 1916 h 1824832"/>
                    <a:gd name="connsiteX5" fmla="*/ 2787650 w 2828925"/>
                    <a:gd name="connsiteY5" fmla="*/ 0 h 1824832"/>
                    <a:gd name="connsiteX6" fmla="*/ 2828925 w 2828925"/>
                    <a:gd name="connsiteY6" fmla="*/ 22225 h 1824832"/>
                    <a:gd name="connsiteX7" fmla="*/ 2778125 w 2828925"/>
                    <a:gd name="connsiteY7" fmla="*/ 1774825 h 1824832"/>
                    <a:gd name="connsiteX8" fmla="*/ 2738438 w 2828925"/>
                    <a:gd name="connsiteY8" fmla="*/ 1818481 h 1824832"/>
                    <a:gd name="connsiteX9" fmla="*/ 81756 w 2828925"/>
                    <a:gd name="connsiteY9" fmla="*/ 1824832 h 1824832"/>
                    <a:gd name="connsiteX10" fmla="*/ 53975 w 2828925"/>
                    <a:gd name="connsiteY10" fmla="*/ 1765300 h 1824832"/>
                    <a:gd name="connsiteX11" fmla="*/ 0 w 2828925"/>
                    <a:gd name="connsiteY11" fmla="*/ 120650 h 1824832"/>
                    <a:gd name="connsiteX0" fmla="*/ 0 w 2828925"/>
                    <a:gd name="connsiteY0" fmla="*/ 120650 h 1824832"/>
                    <a:gd name="connsiteX1" fmla="*/ 42279 w 2828925"/>
                    <a:gd name="connsiteY1" fmla="*/ 87640 h 1824832"/>
                    <a:gd name="connsiteX2" fmla="*/ 819150 w 2828925"/>
                    <a:gd name="connsiteY2" fmla="*/ 88900 h 1824832"/>
                    <a:gd name="connsiteX3" fmla="*/ 1830408 w 2828925"/>
                    <a:gd name="connsiteY3" fmla="*/ 92870 h 1824832"/>
                    <a:gd name="connsiteX4" fmla="*/ 2302085 w 2828925"/>
                    <a:gd name="connsiteY4" fmla="*/ 1916 h 1824832"/>
                    <a:gd name="connsiteX5" fmla="*/ 2787650 w 2828925"/>
                    <a:gd name="connsiteY5" fmla="*/ 0 h 1824832"/>
                    <a:gd name="connsiteX6" fmla="*/ 2828925 w 2828925"/>
                    <a:gd name="connsiteY6" fmla="*/ 22225 h 1824832"/>
                    <a:gd name="connsiteX7" fmla="*/ 2778125 w 2828925"/>
                    <a:gd name="connsiteY7" fmla="*/ 1774825 h 1824832"/>
                    <a:gd name="connsiteX8" fmla="*/ 2738438 w 2828925"/>
                    <a:gd name="connsiteY8" fmla="*/ 1818481 h 1824832"/>
                    <a:gd name="connsiteX9" fmla="*/ 81756 w 2828925"/>
                    <a:gd name="connsiteY9" fmla="*/ 1824832 h 1824832"/>
                    <a:gd name="connsiteX10" fmla="*/ 53975 w 2828925"/>
                    <a:gd name="connsiteY10" fmla="*/ 1765300 h 1824832"/>
                    <a:gd name="connsiteX11" fmla="*/ 0 w 2828925"/>
                    <a:gd name="connsiteY11" fmla="*/ 120650 h 1824832"/>
                    <a:gd name="connsiteX0" fmla="*/ 0 w 2828925"/>
                    <a:gd name="connsiteY0" fmla="*/ 142979 h 1847161"/>
                    <a:gd name="connsiteX1" fmla="*/ 42279 w 2828925"/>
                    <a:gd name="connsiteY1" fmla="*/ 109969 h 1847161"/>
                    <a:gd name="connsiteX2" fmla="*/ 819150 w 2828925"/>
                    <a:gd name="connsiteY2" fmla="*/ 111229 h 1847161"/>
                    <a:gd name="connsiteX3" fmla="*/ 1830408 w 2828925"/>
                    <a:gd name="connsiteY3" fmla="*/ 115199 h 1847161"/>
                    <a:gd name="connsiteX4" fmla="*/ 2302086 w 2828925"/>
                    <a:gd name="connsiteY4" fmla="*/ 0 h 1847161"/>
                    <a:gd name="connsiteX5" fmla="*/ 2787650 w 2828925"/>
                    <a:gd name="connsiteY5" fmla="*/ 22329 h 1847161"/>
                    <a:gd name="connsiteX6" fmla="*/ 2828925 w 2828925"/>
                    <a:gd name="connsiteY6" fmla="*/ 44554 h 1847161"/>
                    <a:gd name="connsiteX7" fmla="*/ 2778125 w 2828925"/>
                    <a:gd name="connsiteY7" fmla="*/ 1797154 h 1847161"/>
                    <a:gd name="connsiteX8" fmla="*/ 2738438 w 2828925"/>
                    <a:gd name="connsiteY8" fmla="*/ 1840810 h 1847161"/>
                    <a:gd name="connsiteX9" fmla="*/ 81756 w 2828925"/>
                    <a:gd name="connsiteY9" fmla="*/ 1847161 h 1847161"/>
                    <a:gd name="connsiteX10" fmla="*/ 53975 w 2828925"/>
                    <a:gd name="connsiteY10" fmla="*/ 1787629 h 1847161"/>
                    <a:gd name="connsiteX11" fmla="*/ 0 w 2828925"/>
                    <a:gd name="connsiteY11" fmla="*/ 142979 h 1847161"/>
                    <a:gd name="connsiteX0" fmla="*/ 0 w 2828925"/>
                    <a:gd name="connsiteY0" fmla="*/ 142979 h 1847161"/>
                    <a:gd name="connsiteX1" fmla="*/ 42279 w 2828925"/>
                    <a:gd name="connsiteY1" fmla="*/ 109969 h 1847161"/>
                    <a:gd name="connsiteX2" fmla="*/ 819150 w 2828925"/>
                    <a:gd name="connsiteY2" fmla="*/ 111229 h 1847161"/>
                    <a:gd name="connsiteX3" fmla="*/ 1830408 w 2828925"/>
                    <a:gd name="connsiteY3" fmla="*/ 115199 h 1847161"/>
                    <a:gd name="connsiteX4" fmla="*/ 2302086 w 2828925"/>
                    <a:gd name="connsiteY4" fmla="*/ 0 h 1847161"/>
                    <a:gd name="connsiteX5" fmla="*/ 2797570 w 2828925"/>
                    <a:gd name="connsiteY5" fmla="*/ 12631 h 1847161"/>
                    <a:gd name="connsiteX6" fmla="*/ 2828925 w 2828925"/>
                    <a:gd name="connsiteY6" fmla="*/ 44554 h 1847161"/>
                    <a:gd name="connsiteX7" fmla="*/ 2778125 w 2828925"/>
                    <a:gd name="connsiteY7" fmla="*/ 1797154 h 1847161"/>
                    <a:gd name="connsiteX8" fmla="*/ 2738438 w 2828925"/>
                    <a:gd name="connsiteY8" fmla="*/ 1840810 h 1847161"/>
                    <a:gd name="connsiteX9" fmla="*/ 81756 w 2828925"/>
                    <a:gd name="connsiteY9" fmla="*/ 1847161 h 1847161"/>
                    <a:gd name="connsiteX10" fmla="*/ 53975 w 2828925"/>
                    <a:gd name="connsiteY10" fmla="*/ 1787629 h 1847161"/>
                    <a:gd name="connsiteX11" fmla="*/ 0 w 2828925"/>
                    <a:gd name="connsiteY11" fmla="*/ 142979 h 1847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828925" h="1847161">
                      <a:moveTo>
                        <a:pt x="0" y="142979"/>
                      </a:moveTo>
                      <a:cubicBezTo>
                        <a:pt x="14093" y="131976"/>
                        <a:pt x="-5151" y="120972"/>
                        <a:pt x="42279" y="109969"/>
                      </a:cubicBezTo>
                      <a:lnTo>
                        <a:pt x="819150" y="111229"/>
                      </a:lnTo>
                      <a:cubicBezTo>
                        <a:pt x="889793" y="101440"/>
                        <a:pt x="1755001" y="124989"/>
                        <a:pt x="1830408" y="115199"/>
                      </a:cubicBezTo>
                      <a:cubicBezTo>
                        <a:pt x="2033511" y="-4867"/>
                        <a:pt x="1993450" y="5159"/>
                        <a:pt x="2302086" y="0"/>
                      </a:cubicBezTo>
                      <a:lnTo>
                        <a:pt x="2797570" y="12631"/>
                      </a:lnTo>
                      <a:cubicBezTo>
                        <a:pt x="2825616" y="15277"/>
                        <a:pt x="2815167" y="37146"/>
                        <a:pt x="2828925" y="44554"/>
                      </a:cubicBezTo>
                      <a:lnTo>
                        <a:pt x="2778125" y="1797154"/>
                      </a:lnTo>
                      <a:cubicBezTo>
                        <a:pt x="2770451" y="1820437"/>
                        <a:pt x="2788974" y="1841339"/>
                        <a:pt x="2738438" y="1840810"/>
                      </a:cubicBezTo>
                      <a:lnTo>
                        <a:pt x="81756" y="1847161"/>
                      </a:lnTo>
                      <a:cubicBezTo>
                        <a:pt x="60590" y="1822554"/>
                        <a:pt x="53710" y="1809854"/>
                        <a:pt x="53975" y="1787629"/>
                      </a:cubicBezTo>
                      <a:lnTo>
                        <a:pt x="0" y="142979"/>
                      </a:lnTo>
                      <a:close/>
                    </a:path>
                  </a:pathLst>
                </a:custGeom>
                <a:solidFill>
                  <a:srgbClr val="F9D68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0D15DDED-9117-435A-A4BE-16E85CA6F7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0739550">
                  <a:off x="3384147" y="4041205"/>
                  <a:ext cx="2567280" cy="1900069"/>
                </a:xfrm>
                <a:prstGeom prst="rect">
                  <a:avLst/>
                </a:prstGeom>
              </p:spPr>
            </p:pic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id="{D12A94B1-B97B-4D5A-BD8B-79047B3E9C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0739550">
                  <a:off x="3444918" y="4129105"/>
                  <a:ext cx="2567280" cy="1900069"/>
                </a:xfrm>
                <a:prstGeom prst="rect">
                  <a:avLst/>
                </a:prstGeom>
              </p:spPr>
            </p:pic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953CD0C3-F73A-4A47-8198-A7A6C656D6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0739550">
                  <a:off x="3502496" y="4199342"/>
                  <a:ext cx="2567280" cy="1900069"/>
                </a:xfrm>
                <a:prstGeom prst="rect">
                  <a:avLst/>
                </a:prstGeom>
              </p:spPr>
            </p:pic>
            <p:pic>
              <p:nvPicPr>
                <p:cNvPr id="57" name="Picture 56">
                  <a:extLst>
                    <a:ext uri="{FF2B5EF4-FFF2-40B4-BE49-F238E27FC236}">
                      <a16:creationId xmlns:a16="http://schemas.microsoft.com/office/drawing/2014/main" id="{C19B6FD9-358F-4D86-A795-C73A54DE6B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0739550">
                  <a:off x="3614157" y="4267050"/>
                  <a:ext cx="2567280" cy="1900069"/>
                </a:xfrm>
                <a:prstGeom prst="rect">
                  <a:avLst/>
                </a:prstGeom>
              </p:spPr>
            </p:pic>
            <p:sp>
              <p:nvSpPr>
                <p:cNvPr id="58" name="Freeform: Shape 122">
                  <a:extLst>
                    <a:ext uri="{FF2B5EF4-FFF2-40B4-BE49-F238E27FC236}">
                      <a16:creationId xmlns:a16="http://schemas.microsoft.com/office/drawing/2014/main" id="{2412FD28-6E38-43B0-9302-44467FEC34FD}"/>
                    </a:ext>
                  </a:extLst>
                </p:cNvPr>
                <p:cNvSpPr/>
                <p:nvPr/>
              </p:nvSpPr>
              <p:spPr>
                <a:xfrm>
                  <a:off x="3325734" y="4468803"/>
                  <a:ext cx="2828925" cy="1824832"/>
                </a:xfrm>
                <a:custGeom>
                  <a:avLst/>
                  <a:gdLst>
                    <a:gd name="connsiteX0" fmla="*/ 0 w 2838450"/>
                    <a:gd name="connsiteY0" fmla="*/ 120650 h 1816100"/>
                    <a:gd name="connsiteX1" fmla="*/ 866775 w 2838450"/>
                    <a:gd name="connsiteY1" fmla="*/ 88900 h 1816100"/>
                    <a:gd name="connsiteX2" fmla="*/ 1000125 w 2838450"/>
                    <a:gd name="connsiteY2" fmla="*/ 9525 h 1816100"/>
                    <a:gd name="connsiteX3" fmla="*/ 2797175 w 2838450"/>
                    <a:gd name="connsiteY3" fmla="*/ 0 h 1816100"/>
                    <a:gd name="connsiteX4" fmla="*/ 2838450 w 2838450"/>
                    <a:gd name="connsiteY4" fmla="*/ 28575 h 1816100"/>
                    <a:gd name="connsiteX5" fmla="*/ 2778125 w 2838450"/>
                    <a:gd name="connsiteY5" fmla="*/ 1774825 h 1816100"/>
                    <a:gd name="connsiteX6" fmla="*/ 2733675 w 2838450"/>
                    <a:gd name="connsiteY6" fmla="*/ 1816100 h 1816100"/>
                    <a:gd name="connsiteX7" fmla="*/ 79375 w 2838450"/>
                    <a:gd name="connsiteY7" fmla="*/ 1812925 h 1816100"/>
                    <a:gd name="connsiteX8" fmla="*/ 53975 w 2838450"/>
                    <a:gd name="connsiteY8" fmla="*/ 1765300 h 1816100"/>
                    <a:gd name="connsiteX9" fmla="*/ 0 w 2838450"/>
                    <a:gd name="connsiteY9" fmla="*/ 120650 h 1816100"/>
                    <a:gd name="connsiteX0" fmla="*/ 0 w 2838450"/>
                    <a:gd name="connsiteY0" fmla="*/ 120650 h 1818466"/>
                    <a:gd name="connsiteX1" fmla="*/ 866775 w 2838450"/>
                    <a:gd name="connsiteY1" fmla="*/ 88900 h 1818466"/>
                    <a:gd name="connsiteX2" fmla="*/ 1000125 w 2838450"/>
                    <a:gd name="connsiteY2" fmla="*/ 9525 h 1818466"/>
                    <a:gd name="connsiteX3" fmla="*/ 2797175 w 2838450"/>
                    <a:gd name="connsiteY3" fmla="*/ 0 h 1818466"/>
                    <a:gd name="connsiteX4" fmla="*/ 2838450 w 2838450"/>
                    <a:gd name="connsiteY4" fmla="*/ 28575 h 1818466"/>
                    <a:gd name="connsiteX5" fmla="*/ 2778125 w 2838450"/>
                    <a:gd name="connsiteY5" fmla="*/ 1774825 h 1818466"/>
                    <a:gd name="connsiteX6" fmla="*/ 2733675 w 2838450"/>
                    <a:gd name="connsiteY6" fmla="*/ 1816100 h 1818466"/>
                    <a:gd name="connsiteX7" fmla="*/ 79375 w 2838450"/>
                    <a:gd name="connsiteY7" fmla="*/ 1812925 h 1818466"/>
                    <a:gd name="connsiteX8" fmla="*/ 53975 w 2838450"/>
                    <a:gd name="connsiteY8" fmla="*/ 1765300 h 1818466"/>
                    <a:gd name="connsiteX9" fmla="*/ 0 w 2838450"/>
                    <a:gd name="connsiteY9" fmla="*/ 120650 h 1818466"/>
                    <a:gd name="connsiteX0" fmla="*/ 0 w 2838450"/>
                    <a:gd name="connsiteY0" fmla="*/ 120650 h 1818981"/>
                    <a:gd name="connsiteX1" fmla="*/ 866775 w 2838450"/>
                    <a:gd name="connsiteY1" fmla="*/ 88900 h 1818981"/>
                    <a:gd name="connsiteX2" fmla="*/ 1000125 w 2838450"/>
                    <a:gd name="connsiteY2" fmla="*/ 9525 h 1818981"/>
                    <a:gd name="connsiteX3" fmla="*/ 2797175 w 2838450"/>
                    <a:gd name="connsiteY3" fmla="*/ 0 h 1818981"/>
                    <a:gd name="connsiteX4" fmla="*/ 2838450 w 2838450"/>
                    <a:gd name="connsiteY4" fmla="*/ 28575 h 1818981"/>
                    <a:gd name="connsiteX5" fmla="*/ 2778125 w 2838450"/>
                    <a:gd name="connsiteY5" fmla="*/ 1774825 h 1818981"/>
                    <a:gd name="connsiteX6" fmla="*/ 2733675 w 2838450"/>
                    <a:gd name="connsiteY6" fmla="*/ 1816100 h 1818981"/>
                    <a:gd name="connsiteX7" fmla="*/ 79375 w 2838450"/>
                    <a:gd name="connsiteY7" fmla="*/ 1812925 h 1818981"/>
                    <a:gd name="connsiteX8" fmla="*/ 53975 w 2838450"/>
                    <a:gd name="connsiteY8" fmla="*/ 1765300 h 1818981"/>
                    <a:gd name="connsiteX9" fmla="*/ 0 w 2838450"/>
                    <a:gd name="connsiteY9" fmla="*/ 120650 h 1818981"/>
                    <a:gd name="connsiteX0" fmla="*/ 0 w 2838450"/>
                    <a:gd name="connsiteY0" fmla="*/ 120650 h 1818981"/>
                    <a:gd name="connsiteX1" fmla="*/ 866775 w 2838450"/>
                    <a:gd name="connsiteY1" fmla="*/ 88900 h 1818981"/>
                    <a:gd name="connsiteX2" fmla="*/ 1000125 w 2838450"/>
                    <a:gd name="connsiteY2" fmla="*/ 9525 h 1818981"/>
                    <a:gd name="connsiteX3" fmla="*/ 2797175 w 2838450"/>
                    <a:gd name="connsiteY3" fmla="*/ 0 h 1818981"/>
                    <a:gd name="connsiteX4" fmla="*/ 2838450 w 2838450"/>
                    <a:gd name="connsiteY4" fmla="*/ 28575 h 1818981"/>
                    <a:gd name="connsiteX5" fmla="*/ 2778125 w 2838450"/>
                    <a:gd name="connsiteY5" fmla="*/ 1774825 h 1818981"/>
                    <a:gd name="connsiteX6" fmla="*/ 2733675 w 2838450"/>
                    <a:gd name="connsiteY6" fmla="*/ 1816100 h 1818981"/>
                    <a:gd name="connsiteX7" fmla="*/ 79375 w 2838450"/>
                    <a:gd name="connsiteY7" fmla="*/ 1812925 h 1818981"/>
                    <a:gd name="connsiteX8" fmla="*/ 53975 w 2838450"/>
                    <a:gd name="connsiteY8" fmla="*/ 1765300 h 1818981"/>
                    <a:gd name="connsiteX9" fmla="*/ 0 w 2838450"/>
                    <a:gd name="connsiteY9" fmla="*/ 120650 h 1818981"/>
                    <a:gd name="connsiteX0" fmla="*/ 0 w 2838450"/>
                    <a:gd name="connsiteY0" fmla="*/ 120650 h 1821207"/>
                    <a:gd name="connsiteX1" fmla="*/ 866775 w 2838450"/>
                    <a:gd name="connsiteY1" fmla="*/ 88900 h 1821207"/>
                    <a:gd name="connsiteX2" fmla="*/ 1000125 w 2838450"/>
                    <a:gd name="connsiteY2" fmla="*/ 9525 h 1821207"/>
                    <a:gd name="connsiteX3" fmla="*/ 2797175 w 2838450"/>
                    <a:gd name="connsiteY3" fmla="*/ 0 h 1821207"/>
                    <a:gd name="connsiteX4" fmla="*/ 2838450 w 2838450"/>
                    <a:gd name="connsiteY4" fmla="*/ 28575 h 1821207"/>
                    <a:gd name="connsiteX5" fmla="*/ 2778125 w 2838450"/>
                    <a:gd name="connsiteY5" fmla="*/ 1774825 h 1821207"/>
                    <a:gd name="connsiteX6" fmla="*/ 2738438 w 2838450"/>
                    <a:gd name="connsiteY6" fmla="*/ 1818481 h 1821207"/>
                    <a:gd name="connsiteX7" fmla="*/ 79375 w 2838450"/>
                    <a:gd name="connsiteY7" fmla="*/ 1812925 h 1821207"/>
                    <a:gd name="connsiteX8" fmla="*/ 53975 w 2838450"/>
                    <a:gd name="connsiteY8" fmla="*/ 1765300 h 1821207"/>
                    <a:gd name="connsiteX9" fmla="*/ 0 w 2838450"/>
                    <a:gd name="connsiteY9" fmla="*/ 120650 h 1821207"/>
                    <a:gd name="connsiteX0" fmla="*/ 0 w 2838450"/>
                    <a:gd name="connsiteY0" fmla="*/ 120650 h 1824832"/>
                    <a:gd name="connsiteX1" fmla="*/ 866775 w 2838450"/>
                    <a:gd name="connsiteY1" fmla="*/ 88900 h 1824832"/>
                    <a:gd name="connsiteX2" fmla="*/ 1000125 w 2838450"/>
                    <a:gd name="connsiteY2" fmla="*/ 9525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0650 h 1824832"/>
                    <a:gd name="connsiteX1" fmla="*/ 866775 w 2838450"/>
                    <a:gd name="connsiteY1" fmla="*/ 88900 h 1824832"/>
                    <a:gd name="connsiteX2" fmla="*/ 1000125 w 2838450"/>
                    <a:gd name="connsiteY2" fmla="*/ 9525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0650 h 1824832"/>
                    <a:gd name="connsiteX1" fmla="*/ 866775 w 2838450"/>
                    <a:gd name="connsiteY1" fmla="*/ 88900 h 1824832"/>
                    <a:gd name="connsiteX2" fmla="*/ 1000125 w 2838450"/>
                    <a:gd name="connsiteY2" fmla="*/ 9525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0650 h 1824832"/>
                    <a:gd name="connsiteX1" fmla="*/ 866775 w 2838450"/>
                    <a:gd name="connsiteY1" fmla="*/ 88900 h 1824832"/>
                    <a:gd name="connsiteX2" fmla="*/ 1000125 w 2838450"/>
                    <a:gd name="connsiteY2" fmla="*/ 9525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1000125 w 2838450"/>
                    <a:gd name="connsiteY2" fmla="*/ 9525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1000125 w 2838450"/>
                    <a:gd name="connsiteY2" fmla="*/ 9525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1033463 w 2838450"/>
                    <a:gd name="connsiteY2" fmla="*/ 40481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1033463 w 2838450"/>
                    <a:gd name="connsiteY2" fmla="*/ 40481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945356 w 2838450"/>
                    <a:gd name="connsiteY2" fmla="*/ 30956 h 1824832"/>
                    <a:gd name="connsiteX3" fmla="*/ 2797175 w 2838450"/>
                    <a:gd name="connsiteY3" fmla="*/ 0 h 1824832"/>
                    <a:gd name="connsiteX4" fmla="*/ 2838450 w 2838450"/>
                    <a:gd name="connsiteY4" fmla="*/ 28575 h 1824832"/>
                    <a:gd name="connsiteX5" fmla="*/ 2778125 w 2838450"/>
                    <a:gd name="connsiteY5" fmla="*/ 1774825 h 1824832"/>
                    <a:gd name="connsiteX6" fmla="*/ 2738438 w 2838450"/>
                    <a:gd name="connsiteY6" fmla="*/ 1818481 h 1824832"/>
                    <a:gd name="connsiteX7" fmla="*/ 81756 w 2838450"/>
                    <a:gd name="connsiteY7" fmla="*/ 1824832 h 1824832"/>
                    <a:gd name="connsiteX8" fmla="*/ 53975 w 2838450"/>
                    <a:gd name="connsiteY8" fmla="*/ 1765300 h 1824832"/>
                    <a:gd name="connsiteX9" fmla="*/ 0 w 2838450"/>
                    <a:gd name="connsiteY9" fmla="*/ 120650 h 1824832"/>
                    <a:gd name="connsiteX0" fmla="*/ 0 w 2838450"/>
                    <a:gd name="connsiteY0" fmla="*/ 123106 h 1827288"/>
                    <a:gd name="connsiteX1" fmla="*/ 819150 w 2838450"/>
                    <a:gd name="connsiteY1" fmla="*/ 91356 h 1827288"/>
                    <a:gd name="connsiteX2" fmla="*/ 945356 w 2838450"/>
                    <a:gd name="connsiteY2" fmla="*/ 33412 h 1827288"/>
                    <a:gd name="connsiteX3" fmla="*/ 2797175 w 2838450"/>
                    <a:gd name="connsiteY3" fmla="*/ 2456 h 1827288"/>
                    <a:gd name="connsiteX4" fmla="*/ 2838450 w 2838450"/>
                    <a:gd name="connsiteY4" fmla="*/ 31031 h 1827288"/>
                    <a:gd name="connsiteX5" fmla="*/ 2778125 w 2838450"/>
                    <a:gd name="connsiteY5" fmla="*/ 1777281 h 1827288"/>
                    <a:gd name="connsiteX6" fmla="*/ 2738438 w 2838450"/>
                    <a:gd name="connsiteY6" fmla="*/ 1820937 h 1827288"/>
                    <a:gd name="connsiteX7" fmla="*/ 81756 w 2838450"/>
                    <a:gd name="connsiteY7" fmla="*/ 1827288 h 1827288"/>
                    <a:gd name="connsiteX8" fmla="*/ 53975 w 2838450"/>
                    <a:gd name="connsiteY8" fmla="*/ 1767756 h 1827288"/>
                    <a:gd name="connsiteX9" fmla="*/ 0 w 2838450"/>
                    <a:gd name="connsiteY9" fmla="*/ 123106 h 1827288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945356 w 2838450"/>
                    <a:gd name="connsiteY2" fmla="*/ 30956 h 1824832"/>
                    <a:gd name="connsiteX3" fmla="*/ 1287672 w 2838450"/>
                    <a:gd name="connsiteY3" fmla="*/ 13822 h 1824832"/>
                    <a:gd name="connsiteX4" fmla="*/ 2797175 w 2838450"/>
                    <a:gd name="connsiteY4" fmla="*/ 0 h 1824832"/>
                    <a:gd name="connsiteX5" fmla="*/ 2838450 w 2838450"/>
                    <a:gd name="connsiteY5" fmla="*/ 28575 h 1824832"/>
                    <a:gd name="connsiteX6" fmla="*/ 2778125 w 2838450"/>
                    <a:gd name="connsiteY6" fmla="*/ 1774825 h 1824832"/>
                    <a:gd name="connsiteX7" fmla="*/ 2738438 w 2838450"/>
                    <a:gd name="connsiteY7" fmla="*/ 1818481 h 1824832"/>
                    <a:gd name="connsiteX8" fmla="*/ 81756 w 2838450"/>
                    <a:gd name="connsiteY8" fmla="*/ 1824832 h 1824832"/>
                    <a:gd name="connsiteX9" fmla="*/ 53975 w 2838450"/>
                    <a:gd name="connsiteY9" fmla="*/ 1765300 h 1824832"/>
                    <a:gd name="connsiteX10" fmla="*/ 0 w 2838450"/>
                    <a:gd name="connsiteY10" fmla="*/ 120650 h 1824832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985838 w 2838450"/>
                    <a:gd name="connsiteY2" fmla="*/ 21431 h 1824832"/>
                    <a:gd name="connsiteX3" fmla="*/ 1287672 w 2838450"/>
                    <a:gd name="connsiteY3" fmla="*/ 13822 h 1824832"/>
                    <a:gd name="connsiteX4" fmla="*/ 2797175 w 2838450"/>
                    <a:gd name="connsiteY4" fmla="*/ 0 h 1824832"/>
                    <a:gd name="connsiteX5" fmla="*/ 2838450 w 2838450"/>
                    <a:gd name="connsiteY5" fmla="*/ 28575 h 1824832"/>
                    <a:gd name="connsiteX6" fmla="*/ 2778125 w 2838450"/>
                    <a:gd name="connsiteY6" fmla="*/ 1774825 h 1824832"/>
                    <a:gd name="connsiteX7" fmla="*/ 2738438 w 2838450"/>
                    <a:gd name="connsiteY7" fmla="*/ 1818481 h 1824832"/>
                    <a:gd name="connsiteX8" fmla="*/ 81756 w 2838450"/>
                    <a:gd name="connsiteY8" fmla="*/ 1824832 h 1824832"/>
                    <a:gd name="connsiteX9" fmla="*/ 53975 w 2838450"/>
                    <a:gd name="connsiteY9" fmla="*/ 1765300 h 1824832"/>
                    <a:gd name="connsiteX10" fmla="*/ 0 w 2838450"/>
                    <a:gd name="connsiteY10" fmla="*/ 120650 h 1824832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985838 w 2838450"/>
                    <a:gd name="connsiteY2" fmla="*/ 21431 h 1824832"/>
                    <a:gd name="connsiteX3" fmla="*/ 1287672 w 2838450"/>
                    <a:gd name="connsiteY3" fmla="*/ 13822 h 1824832"/>
                    <a:gd name="connsiteX4" fmla="*/ 2797175 w 2838450"/>
                    <a:gd name="connsiteY4" fmla="*/ 0 h 1824832"/>
                    <a:gd name="connsiteX5" fmla="*/ 2838450 w 2838450"/>
                    <a:gd name="connsiteY5" fmla="*/ 28575 h 1824832"/>
                    <a:gd name="connsiteX6" fmla="*/ 2778125 w 2838450"/>
                    <a:gd name="connsiteY6" fmla="*/ 1774825 h 1824832"/>
                    <a:gd name="connsiteX7" fmla="*/ 2738438 w 2838450"/>
                    <a:gd name="connsiteY7" fmla="*/ 1818481 h 1824832"/>
                    <a:gd name="connsiteX8" fmla="*/ 81756 w 2838450"/>
                    <a:gd name="connsiteY8" fmla="*/ 1824832 h 1824832"/>
                    <a:gd name="connsiteX9" fmla="*/ 53975 w 2838450"/>
                    <a:gd name="connsiteY9" fmla="*/ 1765300 h 1824832"/>
                    <a:gd name="connsiteX10" fmla="*/ 0 w 2838450"/>
                    <a:gd name="connsiteY10" fmla="*/ 120650 h 1824832"/>
                    <a:gd name="connsiteX0" fmla="*/ 0 w 2838450"/>
                    <a:gd name="connsiteY0" fmla="*/ 120650 h 1824832"/>
                    <a:gd name="connsiteX1" fmla="*/ 819150 w 2838450"/>
                    <a:gd name="connsiteY1" fmla="*/ 88900 h 1824832"/>
                    <a:gd name="connsiteX2" fmla="*/ 985838 w 2838450"/>
                    <a:gd name="connsiteY2" fmla="*/ 21431 h 1824832"/>
                    <a:gd name="connsiteX3" fmla="*/ 1297197 w 2838450"/>
                    <a:gd name="connsiteY3" fmla="*/ 16204 h 1824832"/>
                    <a:gd name="connsiteX4" fmla="*/ 2797175 w 2838450"/>
                    <a:gd name="connsiteY4" fmla="*/ 0 h 1824832"/>
                    <a:gd name="connsiteX5" fmla="*/ 2838450 w 2838450"/>
                    <a:gd name="connsiteY5" fmla="*/ 28575 h 1824832"/>
                    <a:gd name="connsiteX6" fmla="*/ 2778125 w 2838450"/>
                    <a:gd name="connsiteY6" fmla="*/ 1774825 h 1824832"/>
                    <a:gd name="connsiteX7" fmla="*/ 2738438 w 2838450"/>
                    <a:gd name="connsiteY7" fmla="*/ 1818481 h 1824832"/>
                    <a:gd name="connsiteX8" fmla="*/ 81756 w 2838450"/>
                    <a:gd name="connsiteY8" fmla="*/ 1824832 h 1824832"/>
                    <a:gd name="connsiteX9" fmla="*/ 53975 w 2838450"/>
                    <a:gd name="connsiteY9" fmla="*/ 1765300 h 1824832"/>
                    <a:gd name="connsiteX10" fmla="*/ 0 w 2838450"/>
                    <a:gd name="connsiteY10" fmla="*/ 120650 h 1824832"/>
                    <a:gd name="connsiteX0" fmla="*/ 0 w 2838450"/>
                    <a:gd name="connsiteY0" fmla="*/ 120650 h 1824832"/>
                    <a:gd name="connsiteX1" fmla="*/ 6560 w 2838450"/>
                    <a:gd name="connsiteY1" fmla="*/ 125740 h 1824832"/>
                    <a:gd name="connsiteX2" fmla="*/ 819150 w 2838450"/>
                    <a:gd name="connsiteY2" fmla="*/ 88900 h 1824832"/>
                    <a:gd name="connsiteX3" fmla="*/ 985838 w 2838450"/>
                    <a:gd name="connsiteY3" fmla="*/ 21431 h 1824832"/>
                    <a:gd name="connsiteX4" fmla="*/ 1297197 w 2838450"/>
                    <a:gd name="connsiteY4" fmla="*/ 16204 h 1824832"/>
                    <a:gd name="connsiteX5" fmla="*/ 2797175 w 2838450"/>
                    <a:gd name="connsiteY5" fmla="*/ 0 h 1824832"/>
                    <a:gd name="connsiteX6" fmla="*/ 2838450 w 2838450"/>
                    <a:gd name="connsiteY6" fmla="*/ 28575 h 1824832"/>
                    <a:gd name="connsiteX7" fmla="*/ 2778125 w 2838450"/>
                    <a:gd name="connsiteY7" fmla="*/ 1774825 h 1824832"/>
                    <a:gd name="connsiteX8" fmla="*/ 2738438 w 2838450"/>
                    <a:gd name="connsiteY8" fmla="*/ 1818481 h 1824832"/>
                    <a:gd name="connsiteX9" fmla="*/ 81756 w 2838450"/>
                    <a:gd name="connsiteY9" fmla="*/ 1824832 h 1824832"/>
                    <a:gd name="connsiteX10" fmla="*/ 53975 w 2838450"/>
                    <a:gd name="connsiteY10" fmla="*/ 1765300 h 1824832"/>
                    <a:gd name="connsiteX11" fmla="*/ 0 w 2838450"/>
                    <a:gd name="connsiteY11" fmla="*/ 120650 h 1824832"/>
                    <a:gd name="connsiteX0" fmla="*/ 0 w 2838450"/>
                    <a:gd name="connsiteY0" fmla="*/ 120650 h 1824832"/>
                    <a:gd name="connsiteX1" fmla="*/ 42279 w 2838450"/>
                    <a:gd name="connsiteY1" fmla="*/ 87640 h 1824832"/>
                    <a:gd name="connsiteX2" fmla="*/ 819150 w 2838450"/>
                    <a:gd name="connsiteY2" fmla="*/ 88900 h 1824832"/>
                    <a:gd name="connsiteX3" fmla="*/ 985838 w 2838450"/>
                    <a:gd name="connsiteY3" fmla="*/ 21431 h 1824832"/>
                    <a:gd name="connsiteX4" fmla="*/ 1297197 w 2838450"/>
                    <a:gd name="connsiteY4" fmla="*/ 16204 h 1824832"/>
                    <a:gd name="connsiteX5" fmla="*/ 2797175 w 2838450"/>
                    <a:gd name="connsiteY5" fmla="*/ 0 h 1824832"/>
                    <a:gd name="connsiteX6" fmla="*/ 2838450 w 2838450"/>
                    <a:gd name="connsiteY6" fmla="*/ 28575 h 1824832"/>
                    <a:gd name="connsiteX7" fmla="*/ 2778125 w 2838450"/>
                    <a:gd name="connsiteY7" fmla="*/ 1774825 h 1824832"/>
                    <a:gd name="connsiteX8" fmla="*/ 2738438 w 2838450"/>
                    <a:gd name="connsiteY8" fmla="*/ 1818481 h 1824832"/>
                    <a:gd name="connsiteX9" fmla="*/ 81756 w 2838450"/>
                    <a:gd name="connsiteY9" fmla="*/ 1824832 h 1824832"/>
                    <a:gd name="connsiteX10" fmla="*/ 53975 w 2838450"/>
                    <a:gd name="connsiteY10" fmla="*/ 1765300 h 1824832"/>
                    <a:gd name="connsiteX11" fmla="*/ 0 w 2838450"/>
                    <a:gd name="connsiteY11" fmla="*/ 120650 h 1824832"/>
                    <a:gd name="connsiteX0" fmla="*/ 0 w 2838450"/>
                    <a:gd name="connsiteY0" fmla="*/ 120650 h 1824832"/>
                    <a:gd name="connsiteX1" fmla="*/ 42279 w 2838450"/>
                    <a:gd name="connsiteY1" fmla="*/ 87640 h 1824832"/>
                    <a:gd name="connsiteX2" fmla="*/ 819150 w 2838450"/>
                    <a:gd name="connsiteY2" fmla="*/ 88900 h 1824832"/>
                    <a:gd name="connsiteX3" fmla="*/ 985838 w 2838450"/>
                    <a:gd name="connsiteY3" fmla="*/ 21431 h 1824832"/>
                    <a:gd name="connsiteX4" fmla="*/ 1297197 w 2838450"/>
                    <a:gd name="connsiteY4" fmla="*/ 16204 h 1824832"/>
                    <a:gd name="connsiteX5" fmla="*/ 2797175 w 2838450"/>
                    <a:gd name="connsiteY5" fmla="*/ 0 h 1824832"/>
                    <a:gd name="connsiteX6" fmla="*/ 2838450 w 2838450"/>
                    <a:gd name="connsiteY6" fmla="*/ 28575 h 1824832"/>
                    <a:gd name="connsiteX7" fmla="*/ 2778125 w 2838450"/>
                    <a:gd name="connsiteY7" fmla="*/ 1774825 h 1824832"/>
                    <a:gd name="connsiteX8" fmla="*/ 2738438 w 2838450"/>
                    <a:gd name="connsiteY8" fmla="*/ 1818481 h 1824832"/>
                    <a:gd name="connsiteX9" fmla="*/ 81756 w 2838450"/>
                    <a:gd name="connsiteY9" fmla="*/ 1824832 h 1824832"/>
                    <a:gd name="connsiteX10" fmla="*/ 53975 w 2838450"/>
                    <a:gd name="connsiteY10" fmla="*/ 1765300 h 1824832"/>
                    <a:gd name="connsiteX11" fmla="*/ 0 w 2838450"/>
                    <a:gd name="connsiteY11" fmla="*/ 120650 h 1824832"/>
                    <a:gd name="connsiteX0" fmla="*/ 0 w 2847975"/>
                    <a:gd name="connsiteY0" fmla="*/ 120650 h 1824832"/>
                    <a:gd name="connsiteX1" fmla="*/ 42279 w 2847975"/>
                    <a:gd name="connsiteY1" fmla="*/ 87640 h 1824832"/>
                    <a:gd name="connsiteX2" fmla="*/ 819150 w 2847975"/>
                    <a:gd name="connsiteY2" fmla="*/ 88900 h 1824832"/>
                    <a:gd name="connsiteX3" fmla="*/ 985838 w 2847975"/>
                    <a:gd name="connsiteY3" fmla="*/ 21431 h 1824832"/>
                    <a:gd name="connsiteX4" fmla="*/ 1297197 w 2847975"/>
                    <a:gd name="connsiteY4" fmla="*/ 16204 h 1824832"/>
                    <a:gd name="connsiteX5" fmla="*/ 2797175 w 2847975"/>
                    <a:gd name="connsiteY5" fmla="*/ 0 h 1824832"/>
                    <a:gd name="connsiteX6" fmla="*/ 2847975 w 2847975"/>
                    <a:gd name="connsiteY6" fmla="*/ 15875 h 1824832"/>
                    <a:gd name="connsiteX7" fmla="*/ 2778125 w 2847975"/>
                    <a:gd name="connsiteY7" fmla="*/ 1774825 h 1824832"/>
                    <a:gd name="connsiteX8" fmla="*/ 2738438 w 2847975"/>
                    <a:gd name="connsiteY8" fmla="*/ 1818481 h 1824832"/>
                    <a:gd name="connsiteX9" fmla="*/ 81756 w 2847975"/>
                    <a:gd name="connsiteY9" fmla="*/ 1824832 h 1824832"/>
                    <a:gd name="connsiteX10" fmla="*/ 53975 w 2847975"/>
                    <a:gd name="connsiteY10" fmla="*/ 1765300 h 1824832"/>
                    <a:gd name="connsiteX11" fmla="*/ 0 w 2847975"/>
                    <a:gd name="connsiteY11" fmla="*/ 120650 h 1824832"/>
                    <a:gd name="connsiteX0" fmla="*/ 0 w 2835275"/>
                    <a:gd name="connsiteY0" fmla="*/ 120650 h 1824832"/>
                    <a:gd name="connsiteX1" fmla="*/ 42279 w 2835275"/>
                    <a:gd name="connsiteY1" fmla="*/ 87640 h 1824832"/>
                    <a:gd name="connsiteX2" fmla="*/ 819150 w 2835275"/>
                    <a:gd name="connsiteY2" fmla="*/ 88900 h 1824832"/>
                    <a:gd name="connsiteX3" fmla="*/ 985838 w 2835275"/>
                    <a:gd name="connsiteY3" fmla="*/ 21431 h 1824832"/>
                    <a:gd name="connsiteX4" fmla="*/ 1297197 w 2835275"/>
                    <a:gd name="connsiteY4" fmla="*/ 16204 h 1824832"/>
                    <a:gd name="connsiteX5" fmla="*/ 2797175 w 2835275"/>
                    <a:gd name="connsiteY5" fmla="*/ 0 h 1824832"/>
                    <a:gd name="connsiteX6" fmla="*/ 2835275 w 2835275"/>
                    <a:gd name="connsiteY6" fmla="*/ 15875 h 1824832"/>
                    <a:gd name="connsiteX7" fmla="*/ 2778125 w 2835275"/>
                    <a:gd name="connsiteY7" fmla="*/ 1774825 h 1824832"/>
                    <a:gd name="connsiteX8" fmla="*/ 2738438 w 2835275"/>
                    <a:gd name="connsiteY8" fmla="*/ 1818481 h 1824832"/>
                    <a:gd name="connsiteX9" fmla="*/ 81756 w 2835275"/>
                    <a:gd name="connsiteY9" fmla="*/ 1824832 h 1824832"/>
                    <a:gd name="connsiteX10" fmla="*/ 53975 w 2835275"/>
                    <a:gd name="connsiteY10" fmla="*/ 1765300 h 1824832"/>
                    <a:gd name="connsiteX11" fmla="*/ 0 w 2835275"/>
                    <a:gd name="connsiteY11" fmla="*/ 120650 h 1824832"/>
                    <a:gd name="connsiteX0" fmla="*/ 0 w 2835275"/>
                    <a:gd name="connsiteY0" fmla="*/ 120650 h 1824832"/>
                    <a:gd name="connsiteX1" fmla="*/ 42279 w 2835275"/>
                    <a:gd name="connsiteY1" fmla="*/ 87640 h 1824832"/>
                    <a:gd name="connsiteX2" fmla="*/ 819150 w 2835275"/>
                    <a:gd name="connsiteY2" fmla="*/ 88900 h 1824832"/>
                    <a:gd name="connsiteX3" fmla="*/ 985838 w 2835275"/>
                    <a:gd name="connsiteY3" fmla="*/ 21431 h 1824832"/>
                    <a:gd name="connsiteX4" fmla="*/ 1297197 w 2835275"/>
                    <a:gd name="connsiteY4" fmla="*/ 16204 h 1824832"/>
                    <a:gd name="connsiteX5" fmla="*/ 2787650 w 2835275"/>
                    <a:gd name="connsiteY5" fmla="*/ 0 h 1824832"/>
                    <a:gd name="connsiteX6" fmla="*/ 2835275 w 2835275"/>
                    <a:gd name="connsiteY6" fmla="*/ 15875 h 1824832"/>
                    <a:gd name="connsiteX7" fmla="*/ 2778125 w 2835275"/>
                    <a:gd name="connsiteY7" fmla="*/ 1774825 h 1824832"/>
                    <a:gd name="connsiteX8" fmla="*/ 2738438 w 2835275"/>
                    <a:gd name="connsiteY8" fmla="*/ 1818481 h 1824832"/>
                    <a:gd name="connsiteX9" fmla="*/ 81756 w 2835275"/>
                    <a:gd name="connsiteY9" fmla="*/ 1824832 h 1824832"/>
                    <a:gd name="connsiteX10" fmla="*/ 53975 w 2835275"/>
                    <a:gd name="connsiteY10" fmla="*/ 1765300 h 1824832"/>
                    <a:gd name="connsiteX11" fmla="*/ 0 w 2835275"/>
                    <a:gd name="connsiteY11" fmla="*/ 120650 h 1824832"/>
                    <a:gd name="connsiteX0" fmla="*/ 0 w 2806700"/>
                    <a:gd name="connsiteY0" fmla="*/ 120650 h 1824832"/>
                    <a:gd name="connsiteX1" fmla="*/ 42279 w 2806700"/>
                    <a:gd name="connsiteY1" fmla="*/ 87640 h 1824832"/>
                    <a:gd name="connsiteX2" fmla="*/ 819150 w 2806700"/>
                    <a:gd name="connsiteY2" fmla="*/ 88900 h 1824832"/>
                    <a:gd name="connsiteX3" fmla="*/ 985838 w 2806700"/>
                    <a:gd name="connsiteY3" fmla="*/ 21431 h 1824832"/>
                    <a:gd name="connsiteX4" fmla="*/ 1297197 w 2806700"/>
                    <a:gd name="connsiteY4" fmla="*/ 16204 h 1824832"/>
                    <a:gd name="connsiteX5" fmla="*/ 2787650 w 2806700"/>
                    <a:gd name="connsiteY5" fmla="*/ 0 h 1824832"/>
                    <a:gd name="connsiteX6" fmla="*/ 2806700 w 2806700"/>
                    <a:gd name="connsiteY6" fmla="*/ 19050 h 1824832"/>
                    <a:gd name="connsiteX7" fmla="*/ 2778125 w 2806700"/>
                    <a:gd name="connsiteY7" fmla="*/ 1774825 h 1824832"/>
                    <a:gd name="connsiteX8" fmla="*/ 2738438 w 2806700"/>
                    <a:gd name="connsiteY8" fmla="*/ 1818481 h 1824832"/>
                    <a:gd name="connsiteX9" fmla="*/ 81756 w 2806700"/>
                    <a:gd name="connsiteY9" fmla="*/ 1824832 h 1824832"/>
                    <a:gd name="connsiteX10" fmla="*/ 53975 w 2806700"/>
                    <a:gd name="connsiteY10" fmla="*/ 1765300 h 1824832"/>
                    <a:gd name="connsiteX11" fmla="*/ 0 w 2806700"/>
                    <a:gd name="connsiteY11" fmla="*/ 120650 h 1824832"/>
                    <a:gd name="connsiteX0" fmla="*/ 0 w 2825750"/>
                    <a:gd name="connsiteY0" fmla="*/ 120650 h 1824832"/>
                    <a:gd name="connsiteX1" fmla="*/ 42279 w 2825750"/>
                    <a:gd name="connsiteY1" fmla="*/ 87640 h 1824832"/>
                    <a:gd name="connsiteX2" fmla="*/ 819150 w 2825750"/>
                    <a:gd name="connsiteY2" fmla="*/ 88900 h 1824832"/>
                    <a:gd name="connsiteX3" fmla="*/ 985838 w 2825750"/>
                    <a:gd name="connsiteY3" fmla="*/ 21431 h 1824832"/>
                    <a:gd name="connsiteX4" fmla="*/ 1297197 w 2825750"/>
                    <a:gd name="connsiteY4" fmla="*/ 16204 h 1824832"/>
                    <a:gd name="connsiteX5" fmla="*/ 2787650 w 2825750"/>
                    <a:gd name="connsiteY5" fmla="*/ 0 h 1824832"/>
                    <a:gd name="connsiteX6" fmla="*/ 2825750 w 2825750"/>
                    <a:gd name="connsiteY6" fmla="*/ 38100 h 1824832"/>
                    <a:gd name="connsiteX7" fmla="*/ 2778125 w 2825750"/>
                    <a:gd name="connsiteY7" fmla="*/ 1774825 h 1824832"/>
                    <a:gd name="connsiteX8" fmla="*/ 2738438 w 2825750"/>
                    <a:gd name="connsiteY8" fmla="*/ 1818481 h 1824832"/>
                    <a:gd name="connsiteX9" fmla="*/ 81756 w 2825750"/>
                    <a:gd name="connsiteY9" fmla="*/ 1824832 h 1824832"/>
                    <a:gd name="connsiteX10" fmla="*/ 53975 w 2825750"/>
                    <a:gd name="connsiteY10" fmla="*/ 1765300 h 1824832"/>
                    <a:gd name="connsiteX11" fmla="*/ 0 w 2825750"/>
                    <a:gd name="connsiteY11" fmla="*/ 120650 h 1824832"/>
                    <a:gd name="connsiteX0" fmla="*/ 0 w 2828925"/>
                    <a:gd name="connsiteY0" fmla="*/ 120650 h 1824832"/>
                    <a:gd name="connsiteX1" fmla="*/ 42279 w 2828925"/>
                    <a:gd name="connsiteY1" fmla="*/ 87640 h 1824832"/>
                    <a:gd name="connsiteX2" fmla="*/ 819150 w 2828925"/>
                    <a:gd name="connsiteY2" fmla="*/ 88900 h 1824832"/>
                    <a:gd name="connsiteX3" fmla="*/ 985838 w 2828925"/>
                    <a:gd name="connsiteY3" fmla="*/ 21431 h 1824832"/>
                    <a:gd name="connsiteX4" fmla="*/ 1297197 w 2828925"/>
                    <a:gd name="connsiteY4" fmla="*/ 16204 h 1824832"/>
                    <a:gd name="connsiteX5" fmla="*/ 2787650 w 2828925"/>
                    <a:gd name="connsiteY5" fmla="*/ 0 h 1824832"/>
                    <a:gd name="connsiteX6" fmla="*/ 2828925 w 2828925"/>
                    <a:gd name="connsiteY6" fmla="*/ 22225 h 1824832"/>
                    <a:gd name="connsiteX7" fmla="*/ 2778125 w 2828925"/>
                    <a:gd name="connsiteY7" fmla="*/ 1774825 h 1824832"/>
                    <a:gd name="connsiteX8" fmla="*/ 2738438 w 2828925"/>
                    <a:gd name="connsiteY8" fmla="*/ 1818481 h 1824832"/>
                    <a:gd name="connsiteX9" fmla="*/ 81756 w 2828925"/>
                    <a:gd name="connsiteY9" fmla="*/ 1824832 h 1824832"/>
                    <a:gd name="connsiteX10" fmla="*/ 53975 w 2828925"/>
                    <a:gd name="connsiteY10" fmla="*/ 1765300 h 1824832"/>
                    <a:gd name="connsiteX11" fmla="*/ 0 w 2828925"/>
                    <a:gd name="connsiteY11" fmla="*/ 120650 h 1824832"/>
                    <a:gd name="connsiteX0" fmla="*/ 0 w 2828925"/>
                    <a:gd name="connsiteY0" fmla="*/ 120650 h 1824832"/>
                    <a:gd name="connsiteX1" fmla="*/ 42279 w 2828925"/>
                    <a:gd name="connsiteY1" fmla="*/ 87640 h 1824832"/>
                    <a:gd name="connsiteX2" fmla="*/ 819150 w 2828925"/>
                    <a:gd name="connsiteY2" fmla="*/ 88900 h 1824832"/>
                    <a:gd name="connsiteX3" fmla="*/ 985838 w 2828925"/>
                    <a:gd name="connsiteY3" fmla="*/ 21431 h 1824832"/>
                    <a:gd name="connsiteX4" fmla="*/ 1297197 w 2828925"/>
                    <a:gd name="connsiteY4" fmla="*/ 16204 h 1824832"/>
                    <a:gd name="connsiteX5" fmla="*/ 2787650 w 2828925"/>
                    <a:gd name="connsiteY5" fmla="*/ 0 h 1824832"/>
                    <a:gd name="connsiteX6" fmla="*/ 2828925 w 2828925"/>
                    <a:gd name="connsiteY6" fmla="*/ 22225 h 1824832"/>
                    <a:gd name="connsiteX7" fmla="*/ 2778125 w 2828925"/>
                    <a:gd name="connsiteY7" fmla="*/ 1774825 h 1824832"/>
                    <a:gd name="connsiteX8" fmla="*/ 2738438 w 2828925"/>
                    <a:gd name="connsiteY8" fmla="*/ 1818481 h 1824832"/>
                    <a:gd name="connsiteX9" fmla="*/ 81756 w 2828925"/>
                    <a:gd name="connsiteY9" fmla="*/ 1824832 h 1824832"/>
                    <a:gd name="connsiteX10" fmla="*/ 53975 w 2828925"/>
                    <a:gd name="connsiteY10" fmla="*/ 1765300 h 1824832"/>
                    <a:gd name="connsiteX11" fmla="*/ 0 w 2828925"/>
                    <a:gd name="connsiteY11" fmla="*/ 120650 h 1824832"/>
                    <a:gd name="connsiteX0" fmla="*/ 0 w 2828925"/>
                    <a:gd name="connsiteY0" fmla="*/ 120650 h 1824832"/>
                    <a:gd name="connsiteX1" fmla="*/ 42279 w 2828925"/>
                    <a:gd name="connsiteY1" fmla="*/ 87640 h 1824832"/>
                    <a:gd name="connsiteX2" fmla="*/ 819150 w 2828925"/>
                    <a:gd name="connsiteY2" fmla="*/ 88900 h 1824832"/>
                    <a:gd name="connsiteX3" fmla="*/ 985838 w 2828925"/>
                    <a:gd name="connsiteY3" fmla="*/ 21431 h 1824832"/>
                    <a:gd name="connsiteX4" fmla="*/ 1297197 w 2828925"/>
                    <a:gd name="connsiteY4" fmla="*/ 16204 h 1824832"/>
                    <a:gd name="connsiteX5" fmla="*/ 2787650 w 2828925"/>
                    <a:gd name="connsiteY5" fmla="*/ 0 h 1824832"/>
                    <a:gd name="connsiteX6" fmla="*/ 2828925 w 2828925"/>
                    <a:gd name="connsiteY6" fmla="*/ 22225 h 1824832"/>
                    <a:gd name="connsiteX7" fmla="*/ 2778125 w 2828925"/>
                    <a:gd name="connsiteY7" fmla="*/ 1774825 h 1824832"/>
                    <a:gd name="connsiteX8" fmla="*/ 2738438 w 2828925"/>
                    <a:gd name="connsiteY8" fmla="*/ 1818481 h 1824832"/>
                    <a:gd name="connsiteX9" fmla="*/ 81756 w 2828925"/>
                    <a:gd name="connsiteY9" fmla="*/ 1824832 h 1824832"/>
                    <a:gd name="connsiteX10" fmla="*/ 53975 w 2828925"/>
                    <a:gd name="connsiteY10" fmla="*/ 1765300 h 1824832"/>
                    <a:gd name="connsiteX11" fmla="*/ 0 w 2828925"/>
                    <a:gd name="connsiteY11" fmla="*/ 120650 h 1824832"/>
                    <a:gd name="connsiteX0" fmla="*/ 0 w 2828925"/>
                    <a:gd name="connsiteY0" fmla="*/ 120650 h 1824832"/>
                    <a:gd name="connsiteX1" fmla="*/ 42279 w 2828925"/>
                    <a:gd name="connsiteY1" fmla="*/ 87640 h 1824832"/>
                    <a:gd name="connsiteX2" fmla="*/ 819150 w 2828925"/>
                    <a:gd name="connsiteY2" fmla="*/ 88900 h 1824832"/>
                    <a:gd name="connsiteX3" fmla="*/ 985838 w 2828925"/>
                    <a:gd name="connsiteY3" fmla="*/ 21431 h 1824832"/>
                    <a:gd name="connsiteX4" fmla="*/ 1297197 w 2828925"/>
                    <a:gd name="connsiteY4" fmla="*/ 16204 h 1824832"/>
                    <a:gd name="connsiteX5" fmla="*/ 2787650 w 2828925"/>
                    <a:gd name="connsiteY5" fmla="*/ 0 h 1824832"/>
                    <a:gd name="connsiteX6" fmla="*/ 2828925 w 2828925"/>
                    <a:gd name="connsiteY6" fmla="*/ 22225 h 1824832"/>
                    <a:gd name="connsiteX7" fmla="*/ 2778125 w 2828925"/>
                    <a:gd name="connsiteY7" fmla="*/ 1774825 h 1824832"/>
                    <a:gd name="connsiteX8" fmla="*/ 2738438 w 2828925"/>
                    <a:gd name="connsiteY8" fmla="*/ 1818481 h 1824832"/>
                    <a:gd name="connsiteX9" fmla="*/ 81756 w 2828925"/>
                    <a:gd name="connsiteY9" fmla="*/ 1824832 h 1824832"/>
                    <a:gd name="connsiteX10" fmla="*/ 53975 w 2828925"/>
                    <a:gd name="connsiteY10" fmla="*/ 1765300 h 1824832"/>
                    <a:gd name="connsiteX11" fmla="*/ 0 w 2828925"/>
                    <a:gd name="connsiteY11" fmla="*/ 120650 h 1824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828925" h="1824832">
                      <a:moveTo>
                        <a:pt x="0" y="120650"/>
                      </a:moveTo>
                      <a:cubicBezTo>
                        <a:pt x="14093" y="109647"/>
                        <a:pt x="-5151" y="98643"/>
                        <a:pt x="42279" y="87640"/>
                      </a:cubicBezTo>
                      <a:lnTo>
                        <a:pt x="819150" y="88900"/>
                      </a:lnTo>
                      <a:cubicBezTo>
                        <a:pt x="889793" y="79111"/>
                        <a:pt x="910431" y="31221"/>
                        <a:pt x="985838" y="21431"/>
                      </a:cubicBezTo>
                      <a:cubicBezTo>
                        <a:pt x="1060353" y="6140"/>
                        <a:pt x="988561" y="21363"/>
                        <a:pt x="1297197" y="16204"/>
                      </a:cubicBezTo>
                      <a:lnTo>
                        <a:pt x="2787650" y="0"/>
                      </a:lnTo>
                      <a:cubicBezTo>
                        <a:pt x="2815696" y="2646"/>
                        <a:pt x="2815167" y="14817"/>
                        <a:pt x="2828925" y="22225"/>
                      </a:cubicBezTo>
                      <a:lnTo>
                        <a:pt x="2778125" y="1774825"/>
                      </a:lnTo>
                      <a:cubicBezTo>
                        <a:pt x="2770451" y="1798108"/>
                        <a:pt x="2788974" y="1819010"/>
                        <a:pt x="2738438" y="1818481"/>
                      </a:cubicBezTo>
                      <a:lnTo>
                        <a:pt x="81756" y="1824832"/>
                      </a:lnTo>
                      <a:cubicBezTo>
                        <a:pt x="60590" y="1800225"/>
                        <a:pt x="53710" y="1787525"/>
                        <a:pt x="53975" y="1765300"/>
                      </a:cubicBezTo>
                      <a:lnTo>
                        <a:pt x="0" y="120650"/>
                      </a:lnTo>
                      <a:close/>
                    </a:path>
                  </a:pathLst>
                </a:custGeom>
                <a:solidFill>
                  <a:srgbClr val="F9D68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0C48EC2E-9C65-42EB-BA1F-0189BA4DF7E8}"/>
                  </a:ext>
                </a:extLst>
              </p:cNvPr>
              <p:cNvGrpSpPr/>
              <p:nvPr/>
            </p:nvGrpSpPr>
            <p:grpSpPr>
              <a:xfrm rot="78648" flipH="1">
                <a:off x="5319190" y="2304785"/>
                <a:ext cx="200743" cy="566630"/>
                <a:chOff x="4247772" y="4559460"/>
                <a:chExt cx="750351" cy="1030809"/>
              </a:xfrm>
            </p:grpSpPr>
            <p:sp>
              <p:nvSpPr>
                <p:cNvPr id="51" name="Freeform: Shape 115">
                  <a:extLst>
                    <a:ext uri="{FF2B5EF4-FFF2-40B4-BE49-F238E27FC236}">
                      <a16:creationId xmlns:a16="http://schemas.microsoft.com/office/drawing/2014/main" id="{2BC0F44D-3B3B-4532-863E-19BF40E0ED2E}"/>
                    </a:ext>
                  </a:extLst>
                </p:cNvPr>
                <p:cNvSpPr/>
                <p:nvPr/>
              </p:nvSpPr>
              <p:spPr>
                <a:xfrm>
                  <a:off x="4609925" y="4760426"/>
                  <a:ext cx="388198" cy="580940"/>
                </a:xfrm>
                <a:custGeom>
                  <a:avLst/>
                  <a:gdLst>
                    <a:gd name="connsiteX0" fmla="*/ 0 w 579120"/>
                    <a:gd name="connsiteY0" fmla="*/ 2110740 h 2110740"/>
                    <a:gd name="connsiteX1" fmla="*/ 579120 w 579120"/>
                    <a:gd name="connsiteY1" fmla="*/ 731520 h 2110740"/>
                    <a:gd name="connsiteX2" fmla="*/ 266700 w 579120"/>
                    <a:gd name="connsiteY2" fmla="*/ 0 h 2110740"/>
                    <a:gd name="connsiteX3" fmla="*/ 0 w 579120"/>
                    <a:gd name="connsiteY3" fmla="*/ 2110740 h 2110740"/>
                    <a:gd name="connsiteX0" fmla="*/ 0 w 1217295"/>
                    <a:gd name="connsiteY0" fmla="*/ 2110740 h 2110740"/>
                    <a:gd name="connsiteX1" fmla="*/ 1217295 w 1217295"/>
                    <a:gd name="connsiteY1" fmla="*/ 175895 h 2110740"/>
                    <a:gd name="connsiteX2" fmla="*/ 266700 w 1217295"/>
                    <a:gd name="connsiteY2" fmla="*/ 0 h 2110740"/>
                    <a:gd name="connsiteX3" fmla="*/ 0 w 1217295"/>
                    <a:gd name="connsiteY3" fmla="*/ 2110740 h 2110740"/>
                    <a:gd name="connsiteX0" fmla="*/ 0 w 1217295"/>
                    <a:gd name="connsiteY0" fmla="*/ 2123440 h 2123440"/>
                    <a:gd name="connsiteX1" fmla="*/ 1217295 w 1217295"/>
                    <a:gd name="connsiteY1" fmla="*/ 188595 h 2123440"/>
                    <a:gd name="connsiteX2" fmla="*/ 225425 w 1217295"/>
                    <a:gd name="connsiteY2" fmla="*/ 0 h 2123440"/>
                    <a:gd name="connsiteX3" fmla="*/ 0 w 1217295"/>
                    <a:gd name="connsiteY3" fmla="*/ 2123440 h 2123440"/>
                    <a:gd name="connsiteX0" fmla="*/ 355600 w 991870"/>
                    <a:gd name="connsiteY0" fmla="*/ 631190 h 631190"/>
                    <a:gd name="connsiteX1" fmla="*/ 991870 w 991870"/>
                    <a:gd name="connsiteY1" fmla="*/ 188595 h 631190"/>
                    <a:gd name="connsiteX2" fmla="*/ 0 w 991870"/>
                    <a:gd name="connsiteY2" fmla="*/ 0 h 631190"/>
                    <a:gd name="connsiteX3" fmla="*/ 355600 w 991870"/>
                    <a:gd name="connsiteY3" fmla="*/ 631190 h 631190"/>
                    <a:gd name="connsiteX0" fmla="*/ 60325 w 991870"/>
                    <a:gd name="connsiteY0" fmla="*/ 786765 h 786765"/>
                    <a:gd name="connsiteX1" fmla="*/ 991870 w 991870"/>
                    <a:gd name="connsiteY1" fmla="*/ 188595 h 786765"/>
                    <a:gd name="connsiteX2" fmla="*/ 0 w 991870"/>
                    <a:gd name="connsiteY2" fmla="*/ 0 h 786765"/>
                    <a:gd name="connsiteX3" fmla="*/ 60325 w 991870"/>
                    <a:gd name="connsiteY3" fmla="*/ 786765 h 786765"/>
                    <a:gd name="connsiteX0" fmla="*/ 69850 w 991870"/>
                    <a:gd name="connsiteY0" fmla="*/ 810577 h 810577"/>
                    <a:gd name="connsiteX1" fmla="*/ 991870 w 991870"/>
                    <a:gd name="connsiteY1" fmla="*/ 188595 h 810577"/>
                    <a:gd name="connsiteX2" fmla="*/ 0 w 991870"/>
                    <a:gd name="connsiteY2" fmla="*/ 0 h 810577"/>
                    <a:gd name="connsiteX3" fmla="*/ 69850 w 991870"/>
                    <a:gd name="connsiteY3" fmla="*/ 810577 h 810577"/>
                    <a:gd name="connsiteX0" fmla="*/ 69850 w 991870"/>
                    <a:gd name="connsiteY0" fmla="*/ 810577 h 810577"/>
                    <a:gd name="connsiteX1" fmla="*/ 991870 w 991870"/>
                    <a:gd name="connsiteY1" fmla="*/ 188595 h 810577"/>
                    <a:gd name="connsiteX2" fmla="*/ 0 w 991870"/>
                    <a:gd name="connsiteY2" fmla="*/ 0 h 810577"/>
                    <a:gd name="connsiteX3" fmla="*/ 69850 w 991870"/>
                    <a:gd name="connsiteY3" fmla="*/ 810577 h 810577"/>
                    <a:gd name="connsiteX0" fmla="*/ 69850 w 1001395"/>
                    <a:gd name="connsiteY0" fmla="*/ 810577 h 810577"/>
                    <a:gd name="connsiteX1" fmla="*/ 1001395 w 1001395"/>
                    <a:gd name="connsiteY1" fmla="*/ 198120 h 810577"/>
                    <a:gd name="connsiteX2" fmla="*/ 0 w 1001395"/>
                    <a:gd name="connsiteY2" fmla="*/ 0 h 810577"/>
                    <a:gd name="connsiteX3" fmla="*/ 69850 w 1001395"/>
                    <a:gd name="connsiteY3" fmla="*/ 810577 h 810577"/>
                    <a:gd name="connsiteX0" fmla="*/ 57944 w 989489"/>
                    <a:gd name="connsiteY0" fmla="*/ 810577 h 810577"/>
                    <a:gd name="connsiteX1" fmla="*/ 989489 w 989489"/>
                    <a:gd name="connsiteY1" fmla="*/ 198120 h 810577"/>
                    <a:gd name="connsiteX2" fmla="*/ 0 w 989489"/>
                    <a:gd name="connsiteY2" fmla="*/ 0 h 810577"/>
                    <a:gd name="connsiteX3" fmla="*/ 57944 w 989489"/>
                    <a:gd name="connsiteY3" fmla="*/ 810577 h 810577"/>
                    <a:gd name="connsiteX0" fmla="*/ 57944 w 541646"/>
                    <a:gd name="connsiteY0" fmla="*/ 810577 h 810577"/>
                    <a:gd name="connsiteX1" fmla="*/ 541646 w 541646"/>
                    <a:gd name="connsiteY1" fmla="*/ 54460 h 810577"/>
                    <a:gd name="connsiteX2" fmla="*/ 0 w 541646"/>
                    <a:gd name="connsiteY2" fmla="*/ 0 h 810577"/>
                    <a:gd name="connsiteX3" fmla="*/ 57944 w 541646"/>
                    <a:gd name="connsiteY3" fmla="*/ 810577 h 810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1646" h="810577">
                      <a:moveTo>
                        <a:pt x="57944" y="810577"/>
                      </a:moveTo>
                      <a:lnTo>
                        <a:pt x="541646" y="54460"/>
                      </a:lnTo>
                      <a:lnTo>
                        <a:pt x="0" y="0"/>
                      </a:lnTo>
                      <a:lnTo>
                        <a:pt x="57944" y="810577"/>
                      </a:lnTo>
                      <a:close/>
                    </a:path>
                  </a:pathLst>
                </a:custGeom>
                <a:solidFill>
                  <a:srgbClr val="9E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: Shape 116">
                  <a:extLst>
                    <a:ext uri="{FF2B5EF4-FFF2-40B4-BE49-F238E27FC236}">
                      <a16:creationId xmlns:a16="http://schemas.microsoft.com/office/drawing/2014/main" id="{F9D75693-A5BD-45CB-AA15-14E41745E3A6}"/>
                    </a:ext>
                  </a:extLst>
                </p:cNvPr>
                <p:cNvSpPr/>
                <p:nvPr/>
              </p:nvSpPr>
              <p:spPr>
                <a:xfrm>
                  <a:off x="4247772" y="4559460"/>
                  <a:ext cx="360669" cy="1030809"/>
                </a:xfrm>
                <a:custGeom>
                  <a:avLst/>
                  <a:gdLst>
                    <a:gd name="connsiteX0" fmla="*/ 0 w 579120"/>
                    <a:gd name="connsiteY0" fmla="*/ 2110740 h 2110740"/>
                    <a:gd name="connsiteX1" fmla="*/ 579120 w 579120"/>
                    <a:gd name="connsiteY1" fmla="*/ 731520 h 2110740"/>
                    <a:gd name="connsiteX2" fmla="*/ 266700 w 579120"/>
                    <a:gd name="connsiteY2" fmla="*/ 0 h 2110740"/>
                    <a:gd name="connsiteX3" fmla="*/ 0 w 579120"/>
                    <a:gd name="connsiteY3" fmla="*/ 2110740 h 2110740"/>
                    <a:gd name="connsiteX0" fmla="*/ 0 w 1217295"/>
                    <a:gd name="connsiteY0" fmla="*/ 2110740 h 2110740"/>
                    <a:gd name="connsiteX1" fmla="*/ 1217295 w 1217295"/>
                    <a:gd name="connsiteY1" fmla="*/ 175895 h 2110740"/>
                    <a:gd name="connsiteX2" fmla="*/ 266700 w 1217295"/>
                    <a:gd name="connsiteY2" fmla="*/ 0 h 2110740"/>
                    <a:gd name="connsiteX3" fmla="*/ 0 w 1217295"/>
                    <a:gd name="connsiteY3" fmla="*/ 2110740 h 2110740"/>
                    <a:gd name="connsiteX0" fmla="*/ 0 w 1217295"/>
                    <a:gd name="connsiteY0" fmla="*/ 2123440 h 2123440"/>
                    <a:gd name="connsiteX1" fmla="*/ 1217295 w 1217295"/>
                    <a:gd name="connsiteY1" fmla="*/ 188595 h 2123440"/>
                    <a:gd name="connsiteX2" fmla="*/ 225425 w 1217295"/>
                    <a:gd name="connsiteY2" fmla="*/ 0 h 2123440"/>
                    <a:gd name="connsiteX3" fmla="*/ 0 w 1217295"/>
                    <a:gd name="connsiteY3" fmla="*/ 2123440 h 2123440"/>
                    <a:gd name="connsiteX0" fmla="*/ 355600 w 991870"/>
                    <a:gd name="connsiteY0" fmla="*/ 631190 h 631190"/>
                    <a:gd name="connsiteX1" fmla="*/ 991870 w 991870"/>
                    <a:gd name="connsiteY1" fmla="*/ 188595 h 631190"/>
                    <a:gd name="connsiteX2" fmla="*/ 0 w 991870"/>
                    <a:gd name="connsiteY2" fmla="*/ 0 h 631190"/>
                    <a:gd name="connsiteX3" fmla="*/ 355600 w 991870"/>
                    <a:gd name="connsiteY3" fmla="*/ 631190 h 631190"/>
                    <a:gd name="connsiteX0" fmla="*/ 60325 w 991870"/>
                    <a:gd name="connsiteY0" fmla="*/ 786765 h 786765"/>
                    <a:gd name="connsiteX1" fmla="*/ 991870 w 991870"/>
                    <a:gd name="connsiteY1" fmla="*/ 188595 h 786765"/>
                    <a:gd name="connsiteX2" fmla="*/ 0 w 991870"/>
                    <a:gd name="connsiteY2" fmla="*/ 0 h 786765"/>
                    <a:gd name="connsiteX3" fmla="*/ 60325 w 991870"/>
                    <a:gd name="connsiteY3" fmla="*/ 786765 h 786765"/>
                    <a:gd name="connsiteX0" fmla="*/ 60325 w 420370"/>
                    <a:gd name="connsiteY0" fmla="*/ 786765 h 786765"/>
                    <a:gd name="connsiteX1" fmla="*/ 420370 w 420370"/>
                    <a:gd name="connsiteY1" fmla="*/ 569595 h 786765"/>
                    <a:gd name="connsiteX2" fmla="*/ 0 w 420370"/>
                    <a:gd name="connsiteY2" fmla="*/ 0 h 786765"/>
                    <a:gd name="connsiteX3" fmla="*/ 60325 w 420370"/>
                    <a:gd name="connsiteY3" fmla="*/ 786765 h 786765"/>
                    <a:gd name="connsiteX0" fmla="*/ 493712 w 493712"/>
                    <a:gd name="connsiteY0" fmla="*/ 1367790 h 1367790"/>
                    <a:gd name="connsiteX1" fmla="*/ 420370 w 493712"/>
                    <a:gd name="connsiteY1" fmla="*/ 569595 h 1367790"/>
                    <a:gd name="connsiteX2" fmla="*/ 0 w 493712"/>
                    <a:gd name="connsiteY2" fmla="*/ 0 h 1367790"/>
                    <a:gd name="connsiteX3" fmla="*/ 493712 w 493712"/>
                    <a:gd name="connsiteY3" fmla="*/ 1367790 h 1367790"/>
                    <a:gd name="connsiteX0" fmla="*/ 493712 w 493712"/>
                    <a:gd name="connsiteY0" fmla="*/ 1367790 h 1428749"/>
                    <a:gd name="connsiteX1" fmla="*/ 420370 w 493712"/>
                    <a:gd name="connsiteY1" fmla="*/ 569595 h 1428749"/>
                    <a:gd name="connsiteX2" fmla="*/ 0 w 493712"/>
                    <a:gd name="connsiteY2" fmla="*/ 0 h 1428749"/>
                    <a:gd name="connsiteX3" fmla="*/ 384948 w 493712"/>
                    <a:gd name="connsiteY3" fmla="*/ 1428749 h 1428749"/>
                    <a:gd name="connsiteX4" fmla="*/ 493712 w 493712"/>
                    <a:gd name="connsiteY4" fmla="*/ 1367790 h 1428749"/>
                    <a:gd name="connsiteX0" fmla="*/ 522287 w 522287"/>
                    <a:gd name="connsiteY0" fmla="*/ 1363027 h 1423986"/>
                    <a:gd name="connsiteX1" fmla="*/ 448945 w 522287"/>
                    <a:gd name="connsiteY1" fmla="*/ 564832 h 1423986"/>
                    <a:gd name="connsiteX2" fmla="*/ 0 w 522287"/>
                    <a:gd name="connsiteY2" fmla="*/ 0 h 1423986"/>
                    <a:gd name="connsiteX3" fmla="*/ 413523 w 522287"/>
                    <a:gd name="connsiteY3" fmla="*/ 1423986 h 1423986"/>
                    <a:gd name="connsiteX4" fmla="*/ 522287 w 522287"/>
                    <a:gd name="connsiteY4" fmla="*/ 1363027 h 1423986"/>
                    <a:gd name="connsiteX0" fmla="*/ 512762 w 512762"/>
                    <a:gd name="connsiteY0" fmla="*/ 1363027 h 1423986"/>
                    <a:gd name="connsiteX1" fmla="*/ 439420 w 512762"/>
                    <a:gd name="connsiteY1" fmla="*/ 564832 h 1423986"/>
                    <a:gd name="connsiteX2" fmla="*/ 0 w 512762"/>
                    <a:gd name="connsiteY2" fmla="*/ 0 h 1423986"/>
                    <a:gd name="connsiteX3" fmla="*/ 403998 w 512762"/>
                    <a:gd name="connsiteY3" fmla="*/ 1423986 h 1423986"/>
                    <a:gd name="connsiteX4" fmla="*/ 512762 w 512762"/>
                    <a:gd name="connsiteY4" fmla="*/ 1363027 h 1423986"/>
                    <a:gd name="connsiteX0" fmla="*/ 512762 w 512762"/>
                    <a:gd name="connsiteY0" fmla="*/ 1363027 h 1423986"/>
                    <a:gd name="connsiteX1" fmla="*/ 458470 w 512762"/>
                    <a:gd name="connsiteY1" fmla="*/ 541019 h 1423986"/>
                    <a:gd name="connsiteX2" fmla="*/ 0 w 512762"/>
                    <a:gd name="connsiteY2" fmla="*/ 0 h 1423986"/>
                    <a:gd name="connsiteX3" fmla="*/ 403998 w 512762"/>
                    <a:gd name="connsiteY3" fmla="*/ 1423986 h 1423986"/>
                    <a:gd name="connsiteX4" fmla="*/ 512762 w 512762"/>
                    <a:gd name="connsiteY4" fmla="*/ 1363027 h 1423986"/>
                    <a:gd name="connsiteX0" fmla="*/ 503237 w 503237"/>
                    <a:gd name="connsiteY0" fmla="*/ 1377314 h 1438273"/>
                    <a:gd name="connsiteX1" fmla="*/ 448945 w 503237"/>
                    <a:gd name="connsiteY1" fmla="*/ 555306 h 1438273"/>
                    <a:gd name="connsiteX2" fmla="*/ 0 w 503237"/>
                    <a:gd name="connsiteY2" fmla="*/ 0 h 1438273"/>
                    <a:gd name="connsiteX3" fmla="*/ 394473 w 503237"/>
                    <a:gd name="connsiteY3" fmla="*/ 1438273 h 1438273"/>
                    <a:gd name="connsiteX4" fmla="*/ 503237 w 503237"/>
                    <a:gd name="connsiteY4" fmla="*/ 1377314 h 1438273"/>
                    <a:gd name="connsiteX0" fmla="*/ 503237 w 503237"/>
                    <a:gd name="connsiteY0" fmla="*/ 1377314 h 1438273"/>
                    <a:gd name="connsiteX1" fmla="*/ 448945 w 503237"/>
                    <a:gd name="connsiteY1" fmla="*/ 555306 h 1438273"/>
                    <a:gd name="connsiteX2" fmla="*/ 0 w 503237"/>
                    <a:gd name="connsiteY2" fmla="*/ 0 h 1438273"/>
                    <a:gd name="connsiteX3" fmla="*/ 394473 w 503237"/>
                    <a:gd name="connsiteY3" fmla="*/ 1438273 h 1438273"/>
                    <a:gd name="connsiteX4" fmla="*/ 503237 w 503237"/>
                    <a:gd name="connsiteY4" fmla="*/ 1377314 h 1438273"/>
                    <a:gd name="connsiteX0" fmla="*/ 503237 w 503237"/>
                    <a:gd name="connsiteY0" fmla="*/ 1377314 h 1438273"/>
                    <a:gd name="connsiteX1" fmla="*/ 448945 w 503237"/>
                    <a:gd name="connsiteY1" fmla="*/ 555306 h 1438273"/>
                    <a:gd name="connsiteX2" fmla="*/ 0 w 503237"/>
                    <a:gd name="connsiteY2" fmla="*/ 0 h 1438273"/>
                    <a:gd name="connsiteX3" fmla="*/ 394473 w 503237"/>
                    <a:gd name="connsiteY3" fmla="*/ 1438273 h 1438273"/>
                    <a:gd name="connsiteX4" fmla="*/ 503237 w 503237"/>
                    <a:gd name="connsiteY4" fmla="*/ 1377314 h 1438273"/>
                    <a:gd name="connsiteX0" fmla="*/ 503237 w 503237"/>
                    <a:gd name="connsiteY0" fmla="*/ 1377314 h 1438273"/>
                    <a:gd name="connsiteX1" fmla="*/ 355859 w 503237"/>
                    <a:gd name="connsiteY1" fmla="*/ 196860 h 1438273"/>
                    <a:gd name="connsiteX2" fmla="*/ 0 w 503237"/>
                    <a:gd name="connsiteY2" fmla="*/ 0 h 1438273"/>
                    <a:gd name="connsiteX3" fmla="*/ 394473 w 503237"/>
                    <a:gd name="connsiteY3" fmla="*/ 1438273 h 1438273"/>
                    <a:gd name="connsiteX4" fmla="*/ 503237 w 503237"/>
                    <a:gd name="connsiteY4" fmla="*/ 1377314 h 1438273"/>
                    <a:gd name="connsiteX0" fmla="*/ 503237 w 503237"/>
                    <a:gd name="connsiteY0" fmla="*/ 1377314 h 1438273"/>
                    <a:gd name="connsiteX1" fmla="*/ 475809 w 503237"/>
                    <a:gd name="connsiteY1" fmla="*/ 279043 h 1438273"/>
                    <a:gd name="connsiteX2" fmla="*/ 0 w 503237"/>
                    <a:gd name="connsiteY2" fmla="*/ 0 h 1438273"/>
                    <a:gd name="connsiteX3" fmla="*/ 394473 w 503237"/>
                    <a:gd name="connsiteY3" fmla="*/ 1438273 h 1438273"/>
                    <a:gd name="connsiteX4" fmla="*/ 503237 w 503237"/>
                    <a:gd name="connsiteY4" fmla="*/ 1377314 h 1438273"/>
                    <a:gd name="connsiteX0" fmla="*/ 503237 w 503237"/>
                    <a:gd name="connsiteY0" fmla="*/ 1377314 h 1438273"/>
                    <a:gd name="connsiteX1" fmla="*/ 475809 w 503237"/>
                    <a:gd name="connsiteY1" fmla="*/ 279043 h 1438273"/>
                    <a:gd name="connsiteX2" fmla="*/ 0 w 503237"/>
                    <a:gd name="connsiteY2" fmla="*/ 0 h 1438273"/>
                    <a:gd name="connsiteX3" fmla="*/ 394473 w 503237"/>
                    <a:gd name="connsiteY3" fmla="*/ 1438273 h 1438273"/>
                    <a:gd name="connsiteX4" fmla="*/ 503237 w 503237"/>
                    <a:gd name="connsiteY4" fmla="*/ 1377314 h 1438273"/>
                    <a:gd name="connsiteX0" fmla="*/ 503237 w 503237"/>
                    <a:gd name="connsiteY0" fmla="*/ 1377314 h 1438273"/>
                    <a:gd name="connsiteX1" fmla="*/ 475809 w 503237"/>
                    <a:gd name="connsiteY1" fmla="*/ 279043 h 1438273"/>
                    <a:gd name="connsiteX2" fmla="*/ 0 w 503237"/>
                    <a:gd name="connsiteY2" fmla="*/ 0 h 1438273"/>
                    <a:gd name="connsiteX3" fmla="*/ 394473 w 503237"/>
                    <a:gd name="connsiteY3" fmla="*/ 1438273 h 1438273"/>
                    <a:gd name="connsiteX4" fmla="*/ 503237 w 503237"/>
                    <a:gd name="connsiteY4" fmla="*/ 1377314 h 1438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3237" h="1438273">
                      <a:moveTo>
                        <a:pt x="503237" y="1377314"/>
                      </a:moveTo>
                      <a:lnTo>
                        <a:pt x="475809" y="279043"/>
                      </a:lnTo>
                      <a:cubicBezTo>
                        <a:pt x="105848" y="100305"/>
                        <a:pt x="149648" y="185102"/>
                        <a:pt x="0" y="0"/>
                      </a:cubicBezTo>
                      <a:cubicBezTo>
                        <a:pt x="110060" y="363537"/>
                        <a:pt x="262982" y="1079498"/>
                        <a:pt x="394473" y="1438273"/>
                      </a:cubicBezTo>
                      <a:lnTo>
                        <a:pt x="503237" y="1377314"/>
                      </a:lnTo>
                      <a:close/>
                    </a:path>
                  </a:pathLst>
                </a:custGeom>
                <a:solidFill>
                  <a:srgbClr val="BF1A1A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7" name="Freeform: Shape 111">
                <a:extLst>
                  <a:ext uri="{FF2B5EF4-FFF2-40B4-BE49-F238E27FC236}">
                    <a16:creationId xmlns:a16="http://schemas.microsoft.com/office/drawing/2014/main" id="{37ADE30D-FFCB-4C8B-8AEE-7B22D2AC2F97}"/>
                  </a:ext>
                </a:extLst>
              </p:cNvPr>
              <p:cNvSpPr/>
              <p:nvPr/>
            </p:nvSpPr>
            <p:spPr>
              <a:xfrm rot="20992527" flipH="1">
                <a:off x="5316217" y="2320788"/>
                <a:ext cx="1442187" cy="1305420"/>
              </a:xfrm>
              <a:custGeom>
                <a:avLst/>
                <a:gdLst>
                  <a:gd name="connsiteX0" fmla="*/ 2025650 w 2870200"/>
                  <a:gd name="connsiteY0" fmla="*/ 1441450 h 2908300"/>
                  <a:gd name="connsiteX1" fmla="*/ 2870200 w 2870200"/>
                  <a:gd name="connsiteY1" fmla="*/ 0 h 2908300"/>
                  <a:gd name="connsiteX2" fmla="*/ 615950 w 2870200"/>
                  <a:gd name="connsiteY2" fmla="*/ 1479550 h 2908300"/>
                  <a:gd name="connsiteX3" fmla="*/ 0 w 2870200"/>
                  <a:gd name="connsiteY3" fmla="*/ 2908300 h 2908300"/>
                  <a:gd name="connsiteX4" fmla="*/ 2025650 w 2870200"/>
                  <a:gd name="connsiteY4" fmla="*/ 1441450 h 2908300"/>
                  <a:gd name="connsiteX0" fmla="*/ 2025650 w 2870200"/>
                  <a:gd name="connsiteY0" fmla="*/ 1441450 h 2908300"/>
                  <a:gd name="connsiteX1" fmla="*/ 2870200 w 2870200"/>
                  <a:gd name="connsiteY1" fmla="*/ 0 h 2908300"/>
                  <a:gd name="connsiteX2" fmla="*/ 604044 w 2870200"/>
                  <a:gd name="connsiteY2" fmla="*/ 1455738 h 2908300"/>
                  <a:gd name="connsiteX3" fmla="*/ 0 w 2870200"/>
                  <a:gd name="connsiteY3" fmla="*/ 2908300 h 2908300"/>
                  <a:gd name="connsiteX4" fmla="*/ 2025650 w 2870200"/>
                  <a:gd name="connsiteY4" fmla="*/ 1441450 h 2908300"/>
                  <a:gd name="connsiteX0" fmla="*/ 2001837 w 2846387"/>
                  <a:gd name="connsiteY0" fmla="*/ 1441450 h 2891631"/>
                  <a:gd name="connsiteX1" fmla="*/ 2846387 w 2846387"/>
                  <a:gd name="connsiteY1" fmla="*/ 0 h 2891631"/>
                  <a:gd name="connsiteX2" fmla="*/ 580231 w 2846387"/>
                  <a:gd name="connsiteY2" fmla="*/ 1455738 h 2891631"/>
                  <a:gd name="connsiteX3" fmla="*/ 0 w 2846387"/>
                  <a:gd name="connsiteY3" fmla="*/ 2891631 h 2891631"/>
                  <a:gd name="connsiteX4" fmla="*/ 2001837 w 2846387"/>
                  <a:gd name="connsiteY4" fmla="*/ 1441450 h 2891631"/>
                  <a:gd name="connsiteX0" fmla="*/ 1982787 w 2827337"/>
                  <a:gd name="connsiteY0" fmla="*/ 1441450 h 2874962"/>
                  <a:gd name="connsiteX1" fmla="*/ 2827337 w 2827337"/>
                  <a:gd name="connsiteY1" fmla="*/ 0 h 2874962"/>
                  <a:gd name="connsiteX2" fmla="*/ 561181 w 2827337"/>
                  <a:gd name="connsiteY2" fmla="*/ 1455738 h 2874962"/>
                  <a:gd name="connsiteX3" fmla="*/ 0 w 2827337"/>
                  <a:gd name="connsiteY3" fmla="*/ 2874962 h 2874962"/>
                  <a:gd name="connsiteX4" fmla="*/ 1982787 w 2827337"/>
                  <a:gd name="connsiteY4" fmla="*/ 1441450 h 2874962"/>
                  <a:gd name="connsiteX0" fmla="*/ 2004219 w 2848769"/>
                  <a:gd name="connsiteY0" fmla="*/ 1441450 h 2867818"/>
                  <a:gd name="connsiteX1" fmla="*/ 2848769 w 2848769"/>
                  <a:gd name="connsiteY1" fmla="*/ 0 h 2867818"/>
                  <a:gd name="connsiteX2" fmla="*/ 582613 w 2848769"/>
                  <a:gd name="connsiteY2" fmla="*/ 1455738 h 2867818"/>
                  <a:gd name="connsiteX3" fmla="*/ 0 w 2848769"/>
                  <a:gd name="connsiteY3" fmla="*/ 2867818 h 2867818"/>
                  <a:gd name="connsiteX4" fmla="*/ 2004219 w 2848769"/>
                  <a:gd name="connsiteY4" fmla="*/ 1441450 h 2867818"/>
                  <a:gd name="connsiteX0" fmla="*/ 1992313 w 2836863"/>
                  <a:gd name="connsiteY0" fmla="*/ 1441450 h 2874962"/>
                  <a:gd name="connsiteX1" fmla="*/ 2836863 w 2836863"/>
                  <a:gd name="connsiteY1" fmla="*/ 0 h 2874962"/>
                  <a:gd name="connsiteX2" fmla="*/ 570707 w 2836863"/>
                  <a:gd name="connsiteY2" fmla="*/ 1455738 h 2874962"/>
                  <a:gd name="connsiteX3" fmla="*/ 0 w 2836863"/>
                  <a:gd name="connsiteY3" fmla="*/ 2874962 h 2874962"/>
                  <a:gd name="connsiteX4" fmla="*/ 1992313 w 2836863"/>
                  <a:gd name="connsiteY4" fmla="*/ 1441450 h 2874962"/>
                  <a:gd name="connsiteX0" fmla="*/ 2026306 w 2870856"/>
                  <a:gd name="connsiteY0" fmla="*/ 1441450 h 2874962"/>
                  <a:gd name="connsiteX1" fmla="*/ 2870856 w 2870856"/>
                  <a:gd name="connsiteY1" fmla="*/ 0 h 2874962"/>
                  <a:gd name="connsiteX2" fmla="*/ 0 w 2870856"/>
                  <a:gd name="connsiteY2" fmla="*/ 1336127 h 2874962"/>
                  <a:gd name="connsiteX3" fmla="*/ 33993 w 2870856"/>
                  <a:gd name="connsiteY3" fmla="*/ 2874962 h 2874962"/>
                  <a:gd name="connsiteX4" fmla="*/ 2026306 w 2870856"/>
                  <a:gd name="connsiteY4" fmla="*/ 1441450 h 2874962"/>
                  <a:gd name="connsiteX0" fmla="*/ 2059531 w 2904081"/>
                  <a:gd name="connsiteY0" fmla="*/ 1441450 h 2874962"/>
                  <a:gd name="connsiteX1" fmla="*/ 2904081 w 2904081"/>
                  <a:gd name="connsiteY1" fmla="*/ 0 h 2874962"/>
                  <a:gd name="connsiteX2" fmla="*/ 0 w 2904081"/>
                  <a:gd name="connsiteY2" fmla="*/ 1349417 h 2874962"/>
                  <a:gd name="connsiteX3" fmla="*/ 67218 w 2904081"/>
                  <a:gd name="connsiteY3" fmla="*/ 2874962 h 2874962"/>
                  <a:gd name="connsiteX4" fmla="*/ 2059531 w 2904081"/>
                  <a:gd name="connsiteY4" fmla="*/ 1441450 h 2874962"/>
                  <a:gd name="connsiteX0" fmla="*/ 2059531 w 2059531"/>
                  <a:gd name="connsiteY0" fmla="*/ 1461386 h 2894898"/>
                  <a:gd name="connsiteX1" fmla="*/ 2040225 w 2059531"/>
                  <a:gd name="connsiteY1" fmla="*/ 0 h 2894898"/>
                  <a:gd name="connsiteX2" fmla="*/ 0 w 2059531"/>
                  <a:gd name="connsiteY2" fmla="*/ 1369353 h 2894898"/>
                  <a:gd name="connsiteX3" fmla="*/ 67218 w 2059531"/>
                  <a:gd name="connsiteY3" fmla="*/ 2894898 h 2894898"/>
                  <a:gd name="connsiteX4" fmla="*/ 2059531 w 2059531"/>
                  <a:gd name="connsiteY4" fmla="*/ 1461386 h 2894898"/>
                  <a:gd name="connsiteX0" fmla="*/ 2172496 w 2172496"/>
                  <a:gd name="connsiteY0" fmla="*/ 1461386 h 2894898"/>
                  <a:gd name="connsiteX1" fmla="*/ 2153190 w 2172496"/>
                  <a:gd name="connsiteY1" fmla="*/ 0 h 2894898"/>
                  <a:gd name="connsiteX2" fmla="*/ 0 w 2172496"/>
                  <a:gd name="connsiteY2" fmla="*/ 890909 h 2894898"/>
                  <a:gd name="connsiteX3" fmla="*/ 180183 w 2172496"/>
                  <a:gd name="connsiteY3" fmla="*/ 2894898 h 2894898"/>
                  <a:gd name="connsiteX4" fmla="*/ 2172496 w 2172496"/>
                  <a:gd name="connsiteY4" fmla="*/ 1461386 h 2894898"/>
                  <a:gd name="connsiteX0" fmla="*/ 2172496 w 2172496"/>
                  <a:gd name="connsiteY0" fmla="*/ 1899959 h 3333471"/>
                  <a:gd name="connsiteX1" fmla="*/ 1947192 w 2172496"/>
                  <a:gd name="connsiteY1" fmla="*/ 0 h 3333471"/>
                  <a:gd name="connsiteX2" fmla="*/ 0 w 2172496"/>
                  <a:gd name="connsiteY2" fmla="*/ 1329482 h 3333471"/>
                  <a:gd name="connsiteX3" fmla="*/ 180183 w 2172496"/>
                  <a:gd name="connsiteY3" fmla="*/ 3333471 h 3333471"/>
                  <a:gd name="connsiteX4" fmla="*/ 2172496 w 2172496"/>
                  <a:gd name="connsiteY4" fmla="*/ 1899959 h 3333471"/>
                  <a:gd name="connsiteX0" fmla="*/ 2172496 w 2172496"/>
                  <a:gd name="connsiteY0" fmla="*/ 1880025 h 3313537"/>
                  <a:gd name="connsiteX1" fmla="*/ 1947192 w 2172496"/>
                  <a:gd name="connsiteY1" fmla="*/ 0 h 3313537"/>
                  <a:gd name="connsiteX2" fmla="*/ 0 w 2172496"/>
                  <a:gd name="connsiteY2" fmla="*/ 1309548 h 3313537"/>
                  <a:gd name="connsiteX3" fmla="*/ 180183 w 2172496"/>
                  <a:gd name="connsiteY3" fmla="*/ 3313537 h 3313537"/>
                  <a:gd name="connsiteX4" fmla="*/ 2172496 w 2172496"/>
                  <a:gd name="connsiteY4" fmla="*/ 1880025 h 3313537"/>
                  <a:gd name="connsiteX0" fmla="*/ 2358557 w 2358557"/>
                  <a:gd name="connsiteY0" fmla="*/ 1880025 h 3313537"/>
                  <a:gd name="connsiteX1" fmla="*/ 2133253 w 2358557"/>
                  <a:gd name="connsiteY1" fmla="*/ 0 h 3313537"/>
                  <a:gd name="connsiteX2" fmla="*/ 0 w 2358557"/>
                  <a:gd name="connsiteY2" fmla="*/ 1156713 h 3313537"/>
                  <a:gd name="connsiteX3" fmla="*/ 366244 w 2358557"/>
                  <a:gd name="connsiteY3" fmla="*/ 3313537 h 3313537"/>
                  <a:gd name="connsiteX4" fmla="*/ 2358557 w 2358557"/>
                  <a:gd name="connsiteY4" fmla="*/ 1880025 h 3313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8557" h="3313537">
                    <a:moveTo>
                      <a:pt x="2358557" y="1880025"/>
                    </a:moveTo>
                    <a:lnTo>
                      <a:pt x="2133253" y="0"/>
                    </a:lnTo>
                    <a:lnTo>
                      <a:pt x="0" y="1156713"/>
                    </a:lnTo>
                    <a:lnTo>
                      <a:pt x="366244" y="3313537"/>
                    </a:lnTo>
                    <a:lnTo>
                      <a:pt x="2358557" y="1880025"/>
                    </a:lnTo>
                    <a:close/>
                  </a:path>
                </a:pathLst>
              </a:custGeom>
              <a:solidFill>
                <a:srgbClr val="D11F1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112">
                <a:extLst>
                  <a:ext uri="{FF2B5EF4-FFF2-40B4-BE49-F238E27FC236}">
                    <a16:creationId xmlns:a16="http://schemas.microsoft.com/office/drawing/2014/main" id="{BFAC1FB4-7C6D-47B5-9D23-1019A9053EFA}"/>
                  </a:ext>
                </a:extLst>
              </p:cNvPr>
              <p:cNvSpPr/>
              <p:nvPr/>
            </p:nvSpPr>
            <p:spPr>
              <a:xfrm rot="86405" flipH="1">
                <a:off x="6665821" y="2606951"/>
                <a:ext cx="76418" cy="877282"/>
              </a:xfrm>
              <a:custGeom>
                <a:avLst/>
                <a:gdLst>
                  <a:gd name="connsiteX0" fmla="*/ 0 w 579120"/>
                  <a:gd name="connsiteY0" fmla="*/ 2110740 h 2110740"/>
                  <a:gd name="connsiteX1" fmla="*/ 579120 w 579120"/>
                  <a:gd name="connsiteY1" fmla="*/ 731520 h 2110740"/>
                  <a:gd name="connsiteX2" fmla="*/ 266700 w 579120"/>
                  <a:gd name="connsiteY2" fmla="*/ 0 h 2110740"/>
                  <a:gd name="connsiteX3" fmla="*/ 0 w 579120"/>
                  <a:gd name="connsiteY3" fmla="*/ 2110740 h 2110740"/>
                  <a:gd name="connsiteX0" fmla="*/ 0 w 588645"/>
                  <a:gd name="connsiteY0" fmla="*/ 2110740 h 2110740"/>
                  <a:gd name="connsiteX1" fmla="*/ 588645 w 588645"/>
                  <a:gd name="connsiteY1" fmla="*/ 719614 h 2110740"/>
                  <a:gd name="connsiteX2" fmla="*/ 266700 w 588645"/>
                  <a:gd name="connsiteY2" fmla="*/ 0 h 2110740"/>
                  <a:gd name="connsiteX3" fmla="*/ 0 w 588645"/>
                  <a:gd name="connsiteY3" fmla="*/ 2110740 h 2110740"/>
                  <a:gd name="connsiteX0" fmla="*/ 0 w 588645"/>
                  <a:gd name="connsiteY0" fmla="*/ 2110740 h 2110740"/>
                  <a:gd name="connsiteX1" fmla="*/ 588645 w 588645"/>
                  <a:gd name="connsiteY1" fmla="*/ 719614 h 2110740"/>
                  <a:gd name="connsiteX2" fmla="*/ 266700 w 588645"/>
                  <a:gd name="connsiteY2" fmla="*/ 0 h 2110740"/>
                  <a:gd name="connsiteX3" fmla="*/ 0 w 588645"/>
                  <a:gd name="connsiteY3" fmla="*/ 2110740 h 2110740"/>
                  <a:gd name="connsiteX0" fmla="*/ 0 w 595789"/>
                  <a:gd name="connsiteY0" fmla="*/ 2110740 h 2110740"/>
                  <a:gd name="connsiteX1" fmla="*/ 595789 w 595789"/>
                  <a:gd name="connsiteY1" fmla="*/ 712470 h 2110740"/>
                  <a:gd name="connsiteX2" fmla="*/ 266700 w 595789"/>
                  <a:gd name="connsiteY2" fmla="*/ 0 h 2110740"/>
                  <a:gd name="connsiteX3" fmla="*/ 0 w 595789"/>
                  <a:gd name="connsiteY3" fmla="*/ 2110740 h 2110740"/>
                  <a:gd name="connsiteX0" fmla="*/ 0 w 595789"/>
                  <a:gd name="connsiteY0" fmla="*/ 2117884 h 2117884"/>
                  <a:gd name="connsiteX1" fmla="*/ 595789 w 595789"/>
                  <a:gd name="connsiteY1" fmla="*/ 719614 h 2117884"/>
                  <a:gd name="connsiteX2" fmla="*/ 273844 w 595789"/>
                  <a:gd name="connsiteY2" fmla="*/ 0 h 2117884"/>
                  <a:gd name="connsiteX3" fmla="*/ 0 w 595789"/>
                  <a:gd name="connsiteY3" fmla="*/ 2117884 h 2117884"/>
                  <a:gd name="connsiteX0" fmla="*/ 0 w 576739"/>
                  <a:gd name="connsiteY0" fmla="*/ 2129790 h 2129790"/>
                  <a:gd name="connsiteX1" fmla="*/ 576739 w 576739"/>
                  <a:gd name="connsiteY1" fmla="*/ 719614 h 2129790"/>
                  <a:gd name="connsiteX2" fmla="*/ 254794 w 576739"/>
                  <a:gd name="connsiteY2" fmla="*/ 0 h 2129790"/>
                  <a:gd name="connsiteX3" fmla="*/ 0 w 576739"/>
                  <a:gd name="connsiteY3" fmla="*/ 2129790 h 2129790"/>
                  <a:gd name="connsiteX0" fmla="*/ 0 w 571977"/>
                  <a:gd name="connsiteY0" fmla="*/ 2117884 h 2117884"/>
                  <a:gd name="connsiteX1" fmla="*/ 571977 w 571977"/>
                  <a:gd name="connsiteY1" fmla="*/ 719614 h 2117884"/>
                  <a:gd name="connsiteX2" fmla="*/ 250032 w 571977"/>
                  <a:gd name="connsiteY2" fmla="*/ 0 h 2117884"/>
                  <a:gd name="connsiteX3" fmla="*/ 0 w 571977"/>
                  <a:gd name="connsiteY3" fmla="*/ 2117884 h 2117884"/>
                  <a:gd name="connsiteX0" fmla="*/ 0 w 531670"/>
                  <a:gd name="connsiteY0" fmla="*/ 2117884 h 2117884"/>
                  <a:gd name="connsiteX1" fmla="*/ 531670 w 531670"/>
                  <a:gd name="connsiteY1" fmla="*/ 207373 h 2117884"/>
                  <a:gd name="connsiteX2" fmla="*/ 250032 w 531670"/>
                  <a:gd name="connsiteY2" fmla="*/ 0 h 2117884"/>
                  <a:gd name="connsiteX3" fmla="*/ 0 w 531670"/>
                  <a:gd name="connsiteY3" fmla="*/ 2117884 h 2117884"/>
                  <a:gd name="connsiteX0" fmla="*/ 141189 w 672859"/>
                  <a:gd name="connsiteY0" fmla="*/ 2226797 h 2226797"/>
                  <a:gd name="connsiteX1" fmla="*/ 672859 w 672859"/>
                  <a:gd name="connsiteY1" fmla="*/ 316286 h 2226797"/>
                  <a:gd name="connsiteX2" fmla="*/ -1 w 672859"/>
                  <a:gd name="connsiteY2" fmla="*/ 0 h 2226797"/>
                  <a:gd name="connsiteX3" fmla="*/ 141189 w 672859"/>
                  <a:gd name="connsiteY3" fmla="*/ 2226797 h 2226797"/>
                  <a:gd name="connsiteX0" fmla="*/ 141189 w 287856"/>
                  <a:gd name="connsiteY0" fmla="*/ 2226797 h 2226797"/>
                  <a:gd name="connsiteX1" fmla="*/ 287855 w 287856"/>
                  <a:gd name="connsiteY1" fmla="*/ 194353 h 2226797"/>
                  <a:gd name="connsiteX2" fmla="*/ -1 w 287856"/>
                  <a:gd name="connsiteY2" fmla="*/ 0 h 2226797"/>
                  <a:gd name="connsiteX3" fmla="*/ 141189 w 287856"/>
                  <a:gd name="connsiteY3" fmla="*/ 2226797 h 2226797"/>
                  <a:gd name="connsiteX0" fmla="*/ 141189 w 260929"/>
                  <a:gd name="connsiteY0" fmla="*/ 2226797 h 2226797"/>
                  <a:gd name="connsiteX1" fmla="*/ 260930 w 260929"/>
                  <a:gd name="connsiteY1" fmla="*/ 151296 h 2226797"/>
                  <a:gd name="connsiteX2" fmla="*/ -1 w 260929"/>
                  <a:gd name="connsiteY2" fmla="*/ 0 h 2226797"/>
                  <a:gd name="connsiteX3" fmla="*/ 141189 w 260929"/>
                  <a:gd name="connsiteY3" fmla="*/ 2226797 h 2226797"/>
                  <a:gd name="connsiteX0" fmla="*/ 141189 w 291669"/>
                  <a:gd name="connsiteY0" fmla="*/ 2226797 h 2226797"/>
                  <a:gd name="connsiteX1" fmla="*/ 291669 w 291669"/>
                  <a:gd name="connsiteY1" fmla="*/ 120080 h 2226797"/>
                  <a:gd name="connsiteX2" fmla="*/ -1 w 291669"/>
                  <a:gd name="connsiteY2" fmla="*/ 0 h 2226797"/>
                  <a:gd name="connsiteX3" fmla="*/ 141189 w 291669"/>
                  <a:gd name="connsiteY3" fmla="*/ 2226797 h 2226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669" h="2226797">
                    <a:moveTo>
                      <a:pt x="141189" y="2226797"/>
                    </a:moveTo>
                    <a:lnTo>
                      <a:pt x="291669" y="120080"/>
                    </a:lnTo>
                    <a:lnTo>
                      <a:pt x="-1" y="0"/>
                    </a:lnTo>
                    <a:lnTo>
                      <a:pt x="141189" y="2226797"/>
                    </a:lnTo>
                    <a:close/>
                  </a:path>
                </a:pathLst>
              </a:custGeom>
              <a:solidFill>
                <a:srgbClr val="9E0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113">
                <a:extLst>
                  <a:ext uri="{FF2B5EF4-FFF2-40B4-BE49-F238E27FC236}">
                    <a16:creationId xmlns:a16="http://schemas.microsoft.com/office/drawing/2014/main" id="{27C270DE-D9F1-4E3B-B425-E6EF89D06026}"/>
                  </a:ext>
                </a:extLst>
              </p:cNvPr>
              <p:cNvSpPr/>
              <p:nvPr/>
            </p:nvSpPr>
            <p:spPr>
              <a:xfrm rot="86405" flipH="1">
                <a:off x="6712060" y="2528962"/>
                <a:ext cx="219819" cy="954142"/>
              </a:xfrm>
              <a:custGeom>
                <a:avLst/>
                <a:gdLst>
                  <a:gd name="connsiteX0" fmla="*/ 0 w 579120"/>
                  <a:gd name="connsiteY0" fmla="*/ 2110740 h 2110740"/>
                  <a:gd name="connsiteX1" fmla="*/ 579120 w 579120"/>
                  <a:gd name="connsiteY1" fmla="*/ 731520 h 2110740"/>
                  <a:gd name="connsiteX2" fmla="*/ 266700 w 579120"/>
                  <a:gd name="connsiteY2" fmla="*/ 0 h 2110740"/>
                  <a:gd name="connsiteX3" fmla="*/ 0 w 579120"/>
                  <a:gd name="connsiteY3" fmla="*/ 2110740 h 2110740"/>
                  <a:gd name="connsiteX0" fmla="*/ 488950 w 1068070"/>
                  <a:gd name="connsiteY0" fmla="*/ 1685290 h 1685290"/>
                  <a:gd name="connsiteX1" fmla="*/ 1068070 w 1068070"/>
                  <a:gd name="connsiteY1" fmla="*/ 306070 h 1685290"/>
                  <a:gd name="connsiteX2" fmla="*/ 0 w 1068070"/>
                  <a:gd name="connsiteY2" fmla="*/ 0 h 1685290"/>
                  <a:gd name="connsiteX3" fmla="*/ 488950 w 1068070"/>
                  <a:gd name="connsiteY3" fmla="*/ 1685290 h 1685290"/>
                  <a:gd name="connsiteX0" fmla="*/ 812800 w 1068070"/>
                  <a:gd name="connsiteY0" fmla="*/ 2383790 h 2383790"/>
                  <a:gd name="connsiteX1" fmla="*/ 1068070 w 1068070"/>
                  <a:gd name="connsiteY1" fmla="*/ 306070 h 2383790"/>
                  <a:gd name="connsiteX2" fmla="*/ 0 w 1068070"/>
                  <a:gd name="connsiteY2" fmla="*/ 0 h 2383790"/>
                  <a:gd name="connsiteX3" fmla="*/ 812800 w 1068070"/>
                  <a:gd name="connsiteY3" fmla="*/ 2383790 h 2383790"/>
                  <a:gd name="connsiteX0" fmla="*/ 827087 w 1082357"/>
                  <a:gd name="connsiteY0" fmla="*/ 2388553 h 2388553"/>
                  <a:gd name="connsiteX1" fmla="*/ 1082357 w 1082357"/>
                  <a:gd name="connsiteY1" fmla="*/ 310833 h 2388553"/>
                  <a:gd name="connsiteX2" fmla="*/ 0 w 1082357"/>
                  <a:gd name="connsiteY2" fmla="*/ 0 h 2388553"/>
                  <a:gd name="connsiteX3" fmla="*/ 827087 w 1082357"/>
                  <a:gd name="connsiteY3" fmla="*/ 2388553 h 2388553"/>
                  <a:gd name="connsiteX0" fmla="*/ 822325 w 1077595"/>
                  <a:gd name="connsiteY0" fmla="*/ 2383790 h 2383790"/>
                  <a:gd name="connsiteX1" fmla="*/ 1077595 w 1077595"/>
                  <a:gd name="connsiteY1" fmla="*/ 306070 h 2383790"/>
                  <a:gd name="connsiteX2" fmla="*/ 0 w 1077595"/>
                  <a:gd name="connsiteY2" fmla="*/ 0 h 2383790"/>
                  <a:gd name="connsiteX3" fmla="*/ 822325 w 1077595"/>
                  <a:gd name="connsiteY3" fmla="*/ 2383790 h 2383790"/>
                  <a:gd name="connsiteX0" fmla="*/ 831850 w 1087120"/>
                  <a:gd name="connsiteY0" fmla="*/ 2386172 h 2386172"/>
                  <a:gd name="connsiteX1" fmla="*/ 1087120 w 1087120"/>
                  <a:gd name="connsiteY1" fmla="*/ 308452 h 2386172"/>
                  <a:gd name="connsiteX2" fmla="*/ 0 w 1087120"/>
                  <a:gd name="connsiteY2" fmla="*/ 0 h 2386172"/>
                  <a:gd name="connsiteX3" fmla="*/ 831850 w 1087120"/>
                  <a:gd name="connsiteY3" fmla="*/ 2386172 h 2386172"/>
                  <a:gd name="connsiteX0" fmla="*/ 831850 w 1099027"/>
                  <a:gd name="connsiteY0" fmla="*/ 2386172 h 2386172"/>
                  <a:gd name="connsiteX1" fmla="*/ 1099027 w 1099027"/>
                  <a:gd name="connsiteY1" fmla="*/ 287021 h 2386172"/>
                  <a:gd name="connsiteX2" fmla="*/ 0 w 1099027"/>
                  <a:gd name="connsiteY2" fmla="*/ 0 h 2386172"/>
                  <a:gd name="connsiteX3" fmla="*/ 831850 w 1099027"/>
                  <a:gd name="connsiteY3" fmla="*/ 2386172 h 2386172"/>
                  <a:gd name="connsiteX0" fmla="*/ 838993 w 1099027"/>
                  <a:gd name="connsiteY0" fmla="*/ 2421890 h 2421890"/>
                  <a:gd name="connsiteX1" fmla="*/ 1099027 w 1099027"/>
                  <a:gd name="connsiteY1" fmla="*/ 287021 h 2421890"/>
                  <a:gd name="connsiteX2" fmla="*/ 0 w 1099027"/>
                  <a:gd name="connsiteY2" fmla="*/ 0 h 2421890"/>
                  <a:gd name="connsiteX3" fmla="*/ 838993 w 1099027"/>
                  <a:gd name="connsiteY3" fmla="*/ 2421890 h 2421890"/>
                  <a:gd name="connsiteX0" fmla="*/ 838993 w 838994"/>
                  <a:gd name="connsiteY0" fmla="*/ 2421890 h 2421890"/>
                  <a:gd name="connsiteX1" fmla="*/ 682932 w 838994"/>
                  <a:gd name="connsiteY1" fmla="*/ 230190 h 2421890"/>
                  <a:gd name="connsiteX2" fmla="*/ 0 w 838994"/>
                  <a:gd name="connsiteY2" fmla="*/ 0 h 2421890"/>
                  <a:gd name="connsiteX3" fmla="*/ 838993 w 838994"/>
                  <a:gd name="connsiteY3" fmla="*/ 2421890 h 2421890"/>
                  <a:gd name="connsiteX0" fmla="*/ 838993 w 838994"/>
                  <a:gd name="connsiteY0" fmla="*/ 2421890 h 2421890"/>
                  <a:gd name="connsiteX1" fmla="*/ 698479 w 838994"/>
                  <a:gd name="connsiteY1" fmla="*/ 197639 h 2421890"/>
                  <a:gd name="connsiteX2" fmla="*/ 0 w 838994"/>
                  <a:gd name="connsiteY2" fmla="*/ 0 h 2421890"/>
                  <a:gd name="connsiteX3" fmla="*/ 838993 w 838994"/>
                  <a:gd name="connsiteY3" fmla="*/ 2421890 h 242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8994" h="2421890">
                    <a:moveTo>
                      <a:pt x="838993" y="2421890"/>
                    </a:moveTo>
                    <a:lnTo>
                      <a:pt x="698479" y="197639"/>
                    </a:lnTo>
                    <a:lnTo>
                      <a:pt x="0" y="0"/>
                    </a:lnTo>
                    <a:lnTo>
                      <a:pt x="838993" y="2421890"/>
                    </a:lnTo>
                    <a:close/>
                  </a:path>
                </a:pathLst>
              </a:custGeom>
              <a:solidFill>
                <a:srgbClr val="BF1A1A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0B5014DF-21A7-4234-BF52-732873B465EC}"/>
                  </a:ext>
                </a:extLst>
              </p:cNvPr>
              <p:cNvCxnSpPr/>
              <p:nvPr/>
            </p:nvCxnSpPr>
            <p:spPr>
              <a:xfrm rot="20992527" flipH="1" flipV="1">
                <a:off x="5554022" y="2654607"/>
                <a:ext cx="715024" cy="2815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23E3933-9D5E-401A-B0CC-39D400DA3F9D}"/>
                </a:ext>
              </a:extLst>
            </p:cNvPr>
            <p:cNvGrpSpPr/>
            <p:nvPr/>
          </p:nvGrpSpPr>
          <p:grpSpPr>
            <a:xfrm>
              <a:off x="5476297" y="2789838"/>
              <a:ext cx="708944" cy="857969"/>
              <a:chOff x="3614693" y="3000539"/>
              <a:chExt cx="1252928" cy="1516302"/>
            </a:xfrm>
          </p:grpSpPr>
          <p:sp>
            <p:nvSpPr>
              <p:cNvPr id="41" name="Freeform: Shape 19">
                <a:extLst>
                  <a:ext uri="{FF2B5EF4-FFF2-40B4-BE49-F238E27FC236}">
                    <a16:creationId xmlns:a16="http://schemas.microsoft.com/office/drawing/2014/main" id="{51D9EBBB-F932-40BF-8907-B27F931FF1FA}"/>
                  </a:ext>
                </a:extLst>
              </p:cNvPr>
              <p:cNvSpPr/>
              <p:nvPr/>
            </p:nvSpPr>
            <p:spPr>
              <a:xfrm>
                <a:off x="3619650" y="3094441"/>
                <a:ext cx="1235075" cy="1422400"/>
              </a:xfrm>
              <a:custGeom>
                <a:avLst/>
                <a:gdLst>
                  <a:gd name="connsiteX0" fmla="*/ 1219200 w 1225550"/>
                  <a:gd name="connsiteY0" fmla="*/ 590550 h 1416050"/>
                  <a:gd name="connsiteX1" fmla="*/ 19050 w 1225550"/>
                  <a:gd name="connsiteY1" fmla="*/ 1416050 h 1416050"/>
                  <a:gd name="connsiteX2" fmla="*/ 0 w 1225550"/>
                  <a:gd name="connsiteY2" fmla="*/ 774700 h 1416050"/>
                  <a:gd name="connsiteX3" fmla="*/ 1225550 w 1225550"/>
                  <a:gd name="connsiteY3" fmla="*/ 0 h 1416050"/>
                  <a:gd name="connsiteX4" fmla="*/ 1219200 w 1225550"/>
                  <a:gd name="connsiteY4" fmla="*/ 590550 h 1416050"/>
                  <a:gd name="connsiteX0" fmla="*/ 1222375 w 1225550"/>
                  <a:gd name="connsiteY0" fmla="*/ 615950 h 1416050"/>
                  <a:gd name="connsiteX1" fmla="*/ 19050 w 1225550"/>
                  <a:gd name="connsiteY1" fmla="*/ 1416050 h 1416050"/>
                  <a:gd name="connsiteX2" fmla="*/ 0 w 1225550"/>
                  <a:gd name="connsiteY2" fmla="*/ 774700 h 1416050"/>
                  <a:gd name="connsiteX3" fmla="*/ 1225550 w 1225550"/>
                  <a:gd name="connsiteY3" fmla="*/ 0 h 1416050"/>
                  <a:gd name="connsiteX4" fmla="*/ 1222375 w 1225550"/>
                  <a:gd name="connsiteY4" fmla="*/ 615950 h 1416050"/>
                  <a:gd name="connsiteX0" fmla="*/ 1222375 w 1225550"/>
                  <a:gd name="connsiteY0" fmla="*/ 615950 h 1397000"/>
                  <a:gd name="connsiteX1" fmla="*/ 9525 w 1225550"/>
                  <a:gd name="connsiteY1" fmla="*/ 1397000 h 1397000"/>
                  <a:gd name="connsiteX2" fmla="*/ 0 w 1225550"/>
                  <a:gd name="connsiteY2" fmla="*/ 774700 h 1397000"/>
                  <a:gd name="connsiteX3" fmla="*/ 1225550 w 1225550"/>
                  <a:gd name="connsiteY3" fmla="*/ 0 h 1397000"/>
                  <a:gd name="connsiteX4" fmla="*/ 1222375 w 1225550"/>
                  <a:gd name="connsiteY4" fmla="*/ 615950 h 1397000"/>
                  <a:gd name="connsiteX0" fmla="*/ 1222375 w 1225550"/>
                  <a:gd name="connsiteY0" fmla="*/ 615950 h 1397000"/>
                  <a:gd name="connsiteX1" fmla="*/ 9525 w 1225550"/>
                  <a:gd name="connsiteY1" fmla="*/ 1397000 h 1397000"/>
                  <a:gd name="connsiteX2" fmla="*/ 0 w 1225550"/>
                  <a:gd name="connsiteY2" fmla="*/ 730250 h 1397000"/>
                  <a:gd name="connsiteX3" fmla="*/ 1225550 w 1225550"/>
                  <a:gd name="connsiteY3" fmla="*/ 0 h 1397000"/>
                  <a:gd name="connsiteX4" fmla="*/ 1222375 w 1225550"/>
                  <a:gd name="connsiteY4" fmla="*/ 615950 h 1397000"/>
                  <a:gd name="connsiteX0" fmla="*/ 1222375 w 1235075"/>
                  <a:gd name="connsiteY0" fmla="*/ 641350 h 1422400"/>
                  <a:gd name="connsiteX1" fmla="*/ 9525 w 1235075"/>
                  <a:gd name="connsiteY1" fmla="*/ 1422400 h 1422400"/>
                  <a:gd name="connsiteX2" fmla="*/ 0 w 1235075"/>
                  <a:gd name="connsiteY2" fmla="*/ 755650 h 1422400"/>
                  <a:gd name="connsiteX3" fmla="*/ 1235075 w 1235075"/>
                  <a:gd name="connsiteY3" fmla="*/ 0 h 1422400"/>
                  <a:gd name="connsiteX4" fmla="*/ 1222375 w 1235075"/>
                  <a:gd name="connsiteY4" fmla="*/ 641350 h 142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5075" h="1422400">
                    <a:moveTo>
                      <a:pt x="1222375" y="641350"/>
                    </a:moveTo>
                    <a:lnTo>
                      <a:pt x="9525" y="1422400"/>
                    </a:lnTo>
                    <a:lnTo>
                      <a:pt x="0" y="755650"/>
                    </a:lnTo>
                    <a:lnTo>
                      <a:pt x="1235075" y="0"/>
                    </a:lnTo>
                    <a:cubicBezTo>
                      <a:pt x="1232958" y="196850"/>
                      <a:pt x="1224492" y="444500"/>
                      <a:pt x="1222375" y="641350"/>
                    </a:cubicBezTo>
                    <a:close/>
                  </a:path>
                </a:pathLst>
              </a:custGeom>
              <a:solidFill>
                <a:srgbClr val="1B22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20">
                <a:extLst>
                  <a:ext uri="{FF2B5EF4-FFF2-40B4-BE49-F238E27FC236}">
                    <a16:creationId xmlns:a16="http://schemas.microsoft.com/office/drawing/2014/main" id="{8B56D697-0F66-44EA-9CDF-8E8C87832394}"/>
                  </a:ext>
                </a:extLst>
              </p:cNvPr>
              <p:cNvSpPr/>
              <p:nvPr/>
            </p:nvSpPr>
            <p:spPr>
              <a:xfrm>
                <a:off x="3614693" y="3000539"/>
                <a:ext cx="1252928" cy="851934"/>
              </a:xfrm>
              <a:custGeom>
                <a:avLst/>
                <a:gdLst>
                  <a:gd name="connsiteX0" fmla="*/ 1219200 w 1225550"/>
                  <a:gd name="connsiteY0" fmla="*/ 590550 h 1416050"/>
                  <a:gd name="connsiteX1" fmla="*/ 19050 w 1225550"/>
                  <a:gd name="connsiteY1" fmla="*/ 1416050 h 1416050"/>
                  <a:gd name="connsiteX2" fmla="*/ 0 w 1225550"/>
                  <a:gd name="connsiteY2" fmla="*/ 774700 h 1416050"/>
                  <a:gd name="connsiteX3" fmla="*/ 1225550 w 1225550"/>
                  <a:gd name="connsiteY3" fmla="*/ 0 h 1416050"/>
                  <a:gd name="connsiteX4" fmla="*/ 1219200 w 1225550"/>
                  <a:gd name="connsiteY4" fmla="*/ 590550 h 1416050"/>
                  <a:gd name="connsiteX0" fmla="*/ 1238250 w 1244600"/>
                  <a:gd name="connsiteY0" fmla="*/ 590550 h 3597334"/>
                  <a:gd name="connsiteX1" fmla="*/ 38100 w 1244600"/>
                  <a:gd name="connsiteY1" fmla="*/ 1416050 h 3597334"/>
                  <a:gd name="connsiteX2" fmla="*/ 0 w 1244600"/>
                  <a:gd name="connsiteY2" fmla="*/ 3597334 h 3597334"/>
                  <a:gd name="connsiteX3" fmla="*/ 1244600 w 1244600"/>
                  <a:gd name="connsiteY3" fmla="*/ 0 h 3597334"/>
                  <a:gd name="connsiteX4" fmla="*/ 1238250 w 1244600"/>
                  <a:gd name="connsiteY4" fmla="*/ 590550 h 3597334"/>
                  <a:gd name="connsiteX0" fmla="*/ 1238250 w 1244600"/>
                  <a:gd name="connsiteY0" fmla="*/ 590550 h 3947690"/>
                  <a:gd name="connsiteX1" fmla="*/ 6350 w 1244600"/>
                  <a:gd name="connsiteY1" fmla="*/ 3947690 h 3947690"/>
                  <a:gd name="connsiteX2" fmla="*/ 0 w 1244600"/>
                  <a:gd name="connsiteY2" fmla="*/ 3597334 h 3947690"/>
                  <a:gd name="connsiteX3" fmla="*/ 1244600 w 1244600"/>
                  <a:gd name="connsiteY3" fmla="*/ 0 h 3947690"/>
                  <a:gd name="connsiteX4" fmla="*/ 1238250 w 1244600"/>
                  <a:gd name="connsiteY4" fmla="*/ 590550 h 3947690"/>
                  <a:gd name="connsiteX0" fmla="*/ 1238250 w 1244600"/>
                  <a:gd name="connsiteY0" fmla="*/ 590551 h 3947690"/>
                  <a:gd name="connsiteX1" fmla="*/ 6350 w 1244600"/>
                  <a:gd name="connsiteY1" fmla="*/ 3947690 h 3947690"/>
                  <a:gd name="connsiteX2" fmla="*/ 0 w 1244600"/>
                  <a:gd name="connsiteY2" fmla="*/ 3597334 h 3947690"/>
                  <a:gd name="connsiteX3" fmla="*/ 1244600 w 1244600"/>
                  <a:gd name="connsiteY3" fmla="*/ 0 h 3947690"/>
                  <a:gd name="connsiteX4" fmla="*/ 1238250 w 1244600"/>
                  <a:gd name="connsiteY4" fmla="*/ 590551 h 3947690"/>
                  <a:gd name="connsiteX0" fmla="*/ 1252537 w 1252785"/>
                  <a:gd name="connsiteY0" fmla="*/ 448688 h 3947690"/>
                  <a:gd name="connsiteX1" fmla="*/ 6350 w 1252785"/>
                  <a:gd name="connsiteY1" fmla="*/ 3947690 h 3947690"/>
                  <a:gd name="connsiteX2" fmla="*/ 0 w 1252785"/>
                  <a:gd name="connsiteY2" fmla="*/ 3597334 h 3947690"/>
                  <a:gd name="connsiteX3" fmla="*/ 1244600 w 1252785"/>
                  <a:gd name="connsiteY3" fmla="*/ 0 h 3947690"/>
                  <a:gd name="connsiteX4" fmla="*/ 1252537 w 1252785"/>
                  <a:gd name="connsiteY4" fmla="*/ 448688 h 3947690"/>
                  <a:gd name="connsiteX0" fmla="*/ 1259681 w 1259843"/>
                  <a:gd name="connsiteY0" fmla="*/ 426866 h 3947690"/>
                  <a:gd name="connsiteX1" fmla="*/ 6350 w 1259843"/>
                  <a:gd name="connsiteY1" fmla="*/ 3947690 h 3947690"/>
                  <a:gd name="connsiteX2" fmla="*/ 0 w 1259843"/>
                  <a:gd name="connsiteY2" fmla="*/ 3597334 h 3947690"/>
                  <a:gd name="connsiteX3" fmla="*/ 1244600 w 1259843"/>
                  <a:gd name="connsiteY3" fmla="*/ 0 h 3947690"/>
                  <a:gd name="connsiteX4" fmla="*/ 1259681 w 1259843"/>
                  <a:gd name="connsiteY4" fmla="*/ 426866 h 3947690"/>
                  <a:gd name="connsiteX0" fmla="*/ 1259681 w 1270794"/>
                  <a:gd name="connsiteY0" fmla="*/ 470515 h 3991339"/>
                  <a:gd name="connsiteX1" fmla="*/ 6350 w 1270794"/>
                  <a:gd name="connsiteY1" fmla="*/ 3991339 h 3991339"/>
                  <a:gd name="connsiteX2" fmla="*/ 0 w 1270794"/>
                  <a:gd name="connsiteY2" fmla="*/ 3640983 h 3991339"/>
                  <a:gd name="connsiteX3" fmla="*/ 1270794 w 1270794"/>
                  <a:gd name="connsiteY3" fmla="*/ 0 h 3991339"/>
                  <a:gd name="connsiteX4" fmla="*/ 1259681 w 1270794"/>
                  <a:gd name="connsiteY4" fmla="*/ 470515 h 3991339"/>
                  <a:gd name="connsiteX0" fmla="*/ 1259681 w 1260065"/>
                  <a:gd name="connsiteY0" fmla="*/ 426866 h 3947690"/>
                  <a:gd name="connsiteX1" fmla="*/ 6350 w 1260065"/>
                  <a:gd name="connsiteY1" fmla="*/ 3947690 h 3947690"/>
                  <a:gd name="connsiteX2" fmla="*/ 0 w 1260065"/>
                  <a:gd name="connsiteY2" fmla="*/ 3597334 h 3947690"/>
                  <a:gd name="connsiteX3" fmla="*/ 1256506 w 1260065"/>
                  <a:gd name="connsiteY3" fmla="*/ 0 h 3947690"/>
                  <a:gd name="connsiteX4" fmla="*/ 1259681 w 1260065"/>
                  <a:gd name="connsiteY4" fmla="*/ 426866 h 3947690"/>
                  <a:gd name="connsiteX0" fmla="*/ 1253331 w 1253715"/>
                  <a:gd name="connsiteY0" fmla="*/ 426866 h 3947690"/>
                  <a:gd name="connsiteX1" fmla="*/ 0 w 1253715"/>
                  <a:gd name="connsiteY1" fmla="*/ 3947690 h 3947690"/>
                  <a:gd name="connsiteX2" fmla="*/ 794 w 1253715"/>
                  <a:gd name="connsiteY2" fmla="*/ 3531863 h 3947690"/>
                  <a:gd name="connsiteX3" fmla="*/ 1250156 w 1253715"/>
                  <a:gd name="connsiteY3" fmla="*/ 0 h 3947690"/>
                  <a:gd name="connsiteX4" fmla="*/ 1253331 w 1253715"/>
                  <a:gd name="connsiteY4" fmla="*/ 426866 h 3947690"/>
                  <a:gd name="connsiteX0" fmla="*/ 1260475 w 1260859"/>
                  <a:gd name="connsiteY0" fmla="*/ 426866 h 3849481"/>
                  <a:gd name="connsiteX1" fmla="*/ 0 w 1260859"/>
                  <a:gd name="connsiteY1" fmla="*/ 3849481 h 3849481"/>
                  <a:gd name="connsiteX2" fmla="*/ 7938 w 1260859"/>
                  <a:gd name="connsiteY2" fmla="*/ 3531863 h 3849481"/>
                  <a:gd name="connsiteX3" fmla="*/ 1257300 w 1260859"/>
                  <a:gd name="connsiteY3" fmla="*/ 0 h 3849481"/>
                  <a:gd name="connsiteX4" fmla="*/ 1260475 w 1260859"/>
                  <a:gd name="connsiteY4" fmla="*/ 426866 h 3849481"/>
                  <a:gd name="connsiteX0" fmla="*/ 1252541 w 1252925"/>
                  <a:gd name="connsiteY0" fmla="*/ 426866 h 3871308"/>
                  <a:gd name="connsiteX1" fmla="*/ 15878 w 1252925"/>
                  <a:gd name="connsiteY1" fmla="*/ 3871308 h 3871308"/>
                  <a:gd name="connsiteX2" fmla="*/ 4 w 1252925"/>
                  <a:gd name="connsiteY2" fmla="*/ 3531863 h 3871308"/>
                  <a:gd name="connsiteX3" fmla="*/ 1249366 w 1252925"/>
                  <a:gd name="connsiteY3" fmla="*/ 0 h 3871308"/>
                  <a:gd name="connsiteX4" fmla="*/ 1252541 w 1252925"/>
                  <a:gd name="connsiteY4" fmla="*/ 426866 h 3871308"/>
                  <a:gd name="connsiteX0" fmla="*/ 1252544 w 1252928"/>
                  <a:gd name="connsiteY0" fmla="*/ 426866 h 3871308"/>
                  <a:gd name="connsiteX1" fmla="*/ 6356 w 1252928"/>
                  <a:gd name="connsiteY1" fmla="*/ 3871308 h 3871308"/>
                  <a:gd name="connsiteX2" fmla="*/ 7 w 1252928"/>
                  <a:gd name="connsiteY2" fmla="*/ 3531863 h 3871308"/>
                  <a:gd name="connsiteX3" fmla="*/ 1249369 w 1252928"/>
                  <a:gd name="connsiteY3" fmla="*/ 0 h 3871308"/>
                  <a:gd name="connsiteX4" fmla="*/ 1252544 w 1252928"/>
                  <a:gd name="connsiteY4" fmla="*/ 426866 h 3871308"/>
                  <a:gd name="connsiteX0" fmla="*/ 1252544 w 1252928"/>
                  <a:gd name="connsiteY0" fmla="*/ 426866 h 3904046"/>
                  <a:gd name="connsiteX1" fmla="*/ 6356 w 1252928"/>
                  <a:gd name="connsiteY1" fmla="*/ 3904046 h 3904046"/>
                  <a:gd name="connsiteX2" fmla="*/ 7 w 1252928"/>
                  <a:gd name="connsiteY2" fmla="*/ 3531863 h 3904046"/>
                  <a:gd name="connsiteX3" fmla="*/ 1249369 w 1252928"/>
                  <a:gd name="connsiteY3" fmla="*/ 0 h 3904046"/>
                  <a:gd name="connsiteX4" fmla="*/ 1252544 w 1252928"/>
                  <a:gd name="connsiteY4" fmla="*/ 426866 h 3904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2928" h="3904046">
                    <a:moveTo>
                      <a:pt x="1252544" y="426866"/>
                    </a:moveTo>
                    <a:lnTo>
                      <a:pt x="6356" y="3904046"/>
                    </a:lnTo>
                    <a:cubicBezTo>
                      <a:pt x="6621" y="3765437"/>
                      <a:pt x="-258" y="3670472"/>
                      <a:pt x="7" y="3531863"/>
                    </a:cubicBezTo>
                    <a:lnTo>
                      <a:pt x="1249369" y="0"/>
                    </a:lnTo>
                    <a:cubicBezTo>
                      <a:pt x="1247252" y="196850"/>
                      <a:pt x="1254661" y="230016"/>
                      <a:pt x="1252544" y="426866"/>
                    </a:cubicBezTo>
                    <a:close/>
                  </a:path>
                </a:pathLst>
              </a:custGeom>
              <a:solidFill>
                <a:srgbClr val="869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577DD3D-917B-4CB0-BE82-AE474CF6656C}"/>
                </a:ext>
              </a:extLst>
            </p:cNvPr>
            <p:cNvGrpSpPr/>
            <p:nvPr/>
          </p:nvGrpSpPr>
          <p:grpSpPr>
            <a:xfrm>
              <a:off x="4324547" y="2558857"/>
              <a:ext cx="1291756" cy="1113833"/>
              <a:chOff x="35380" y="4412620"/>
              <a:chExt cx="2282941" cy="1968496"/>
            </a:xfrm>
          </p:grpSpPr>
          <p:sp>
            <p:nvSpPr>
              <p:cNvPr id="33" name="Freeform: Shape 11">
                <a:extLst>
                  <a:ext uri="{FF2B5EF4-FFF2-40B4-BE49-F238E27FC236}">
                    <a16:creationId xmlns:a16="http://schemas.microsoft.com/office/drawing/2014/main" id="{4CA1C381-E9A0-43D3-858E-7D77954080BD}"/>
                  </a:ext>
                </a:extLst>
              </p:cNvPr>
              <p:cNvSpPr/>
              <p:nvPr/>
            </p:nvSpPr>
            <p:spPr>
              <a:xfrm>
                <a:off x="35380" y="4412620"/>
                <a:ext cx="2262188" cy="557212"/>
              </a:xfrm>
              <a:custGeom>
                <a:avLst/>
                <a:gdLst>
                  <a:gd name="connsiteX0" fmla="*/ 157163 w 2262188"/>
                  <a:gd name="connsiteY0" fmla="*/ 0 h 557212"/>
                  <a:gd name="connsiteX1" fmla="*/ 2262188 w 2262188"/>
                  <a:gd name="connsiteY1" fmla="*/ 476250 h 557212"/>
                  <a:gd name="connsiteX2" fmla="*/ 2109788 w 2262188"/>
                  <a:gd name="connsiteY2" fmla="*/ 557212 h 557212"/>
                  <a:gd name="connsiteX3" fmla="*/ 0 w 2262188"/>
                  <a:gd name="connsiteY3" fmla="*/ 85725 h 557212"/>
                  <a:gd name="connsiteX4" fmla="*/ 157163 w 2262188"/>
                  <a:gd name="connsiteY4" fmla="*/ 0 h 55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2188" h="557212">
                    <a:moveTo>
                      <a:pt x="157163" y="0"/>
                    </a:moveTo>
                    <a:lnTo>
                      <a:pt x="2262188" y="476250"/>
                    </a:lnTo>
                    <a:lnTo>
                      <a:pt x="2109788" y="557212"/>
                    </a:lnTo>
                    <a:lnTo>
                      <a:pt x="0" y="85725"/>
                    </a:lnTo>
                    <a:lnTo>
                      <a:pt x="157163" y="0"/>
                    </a:lnTo>
                    <a:close/>
                  </a:path>
                </a:pathLst>
              </a:custGeom>
              <a:solidFill>
                <a:srgbClr val="495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12">
                <a:extLst>
                  <a:ext uri="{FF2B5EF4-FFF2-40B4-BE49-F238E27FC236}">
                    <a16:creationId xmlns:a16="http://schemas.microsoft.com/office/drawing/2014/main" id="{012AA10C-0688-4B57-B918-51A6B458D91B}"/>
                  </a:ext>
                </a:extLst>
              </p:cNvPr>
              <p:cNvSpPr/>
              <p:nvPr/>
            </p:nvSpPr>
            <p:spPr>
              <a:xfrm>
                <a:off x="2139727" y="4885691"/>
                <a:ext cx="178594" cy="1495425"/>
              </a:xfrm>
              <a:custGeom>
                <a:avLst/>
                <a:gdLst>
                  <a:gd name="connsiteX0" fmla="*/ 157163 w 2262188"/>
                  <a:gd name="connsiteY0" fmla="*/ 0 h 557212"/>
                  <a:gd name="connsiteX1" fmla="*/ 2262188 w 2262188"/>
                  <a:gd name="connsiteY1" fmla="*/ 476250 h 557212"/>
                  <a:gd name="connsiteX2" fmla="*/ 2109788 w 2262188"/>
                  <a:gd name="connsiteY2" fmla="*/ 557212 h 557212"/>
                  <a:gd name="connsiteX3" fmla="*/ 0 w 2262188"/>
                  <a:gd name="connsiteY3" fmla="*/ 85725 h 557212"/>
                  <a:gd name="connsiteX4" fmla="*/ 157163 w 2262188"/>
                  <a:gd name="connsiteY4" fmla="*/ 0 h 557212"/>
                  <a:gd name="connsiteX0" fmla="*/ 0 w 2105025"/>
                  <a:gd name="connsiteY0" fmla="*/ 0 h 1933575"/>
                  <a:gd name="connsiteX1" fmla="*/ 2105025 w 2105025"/>
                  <a:gd name="connsiteY1" fmla="*/ 476250 h 1933575"/>
                  <a:gd name="connsiteX2" fmla="*/ 1952625 w 2105025"/>
                  <a:gd name="connsiteY2" fmla="*/ 557212 h 1933575"/>
                  <a:gd name="connsiteX3" fmla="*/ 1981199 w 2105025"/>
                  <a:gd name="connsiteY3" fmla="*/ 1933575 h 1933575"/>
                  <a:gd name="connsiteX4" fmla="*/ 0 w 2105025"/>
                  <a:gd name="connsiteY4" fmla="*/ 0 h 1933575"/>
                  <a:gd name="connsiteX0" fmla="*/ 161925 w 161925"/>
                  <a:gd name="connsiteY0" fmla="*/ 1371600 h 1457325"/>
                  <a:gd name="connsiteX1" fmla="*/ 152400 w 161925"/>
                  <a:gd name="connsiteY1" fmla="*/ 0 h 1457325"/>
                  <a:gd name="connsiteX2" fmla="*/ 0 w 161925"/>
                  <a:gd name="connsiteY2" fmla="*/ 80962 h 1457325"/>
                  <a:gd name="connsiteX3" fmla="*/ 28574 w 161925"/>
                  <a:gd name="connsiteY3" fmla="*/ 1457325 h 1457325"/>
                  <a:gd name="connsiteX4" fmla="*/ 161925 w 161925"/>
                  <a:gd name="connsiteY4" fmla="*/ 1371600 h 1457325"/>
                  <a:gd name="connsiteX0" fmla="*/ 161925 w 161925"/>
                  <a:gd name="connsiteY0" fmla="*/ 1371600 h 1485900"/>
                  <a:gd name="connsiteX1" fmla="*/ 152400 w 161925"/>
                  <a:gd name="connsiteY1" fmla="*/ 0 h 1485900"/>
                  <a:gd name="connsiteX2" fmla="*/ 0 w 161925"/>
                  <a:gd name="connsiteY2" fmla="*/ 80962 h 1485900"/>
                  <a:gd name="connsiteX3" fmla="*/ 28574 w 161925"/>
                  <a:gd name="connsiteY3" fmla="*/ 1485900 h 1485900"/>
                  <a:gd name="connsiteX4" fmla="*/ 161925 w 161925"/>
                  <a:gd name="connsiteY4" fmla="*/ 1371600 h 1485900"/>
                  <a:gd name="connsiteX0" fmla="*/ 161925 w 161925"/>
                  <a:gd name="connsiteY0" fmla="*/ 1371600 h 1495425"/>
                  <a:gd name="connsiteX1" fmla="*/ 152400 w 161925"/>
                  <a:gd name="connsiteY1" fmla="*/ 0 h 1495425"/>
                  <a:gd name="connsiteX2" fmla="*/ 0 w 161925"/>
                  <a:gd name="connsiteY2" fmla="*/ 80962 h 1495425"/>
                  <a:gd name="connsiteX3" fmla="*/ 50005 w 161925"/>
                  <a:gd name="connsiteY3" fmla="*/ 1495425 h 1495425"/>
                  <a:gd name="connsiteX4" fmla="*/ 161925 w 161925"/>
                  <a:gd name="connsiteY4" fmla="*/ 1371600 h 1495425"/>
                  <a:gd name="connsiteX0" fmla="*/ 171450 w 171450"/>
                  <a:gd name="connsiteY0" fmla="*/ 1397793 h 1495425"/>
                  <a:gd name="connsiteX1" fmla="*/ 152400 w 171450"/>
                  <a:gd name="connsiteY1" fmla="*/ 0 h 1495425"/>
                  <a:gd name="connsiteX2" fmla="*/ 0 w 171450"/>
                  <a:gd name="connsiteY2" fmla="*/ 80962 h 1495425"/>
                  <a:gd name="connsiteX3" fmla="*/ 50005 w 171450"/>
                  <a:gd name="connsiteY3" fmla="*/ 1495425 h 1495425"/>
                  <a:gd name="connsiteX4" fmla="*/ 171450 w 171450"/>
                  <a:gd name="connsiteY4" fmla="*/ 1397793 h 1495425"/>
                  <a:gd name="connsiteX0" fmla="*/ 178594 w 178594"/>
                  <a:gd name="connsiteY0" fmla="*/ 1381124 h 1495425"/>
                  <a:gd name="connsiteX1" fmla="*/ 152400 w 178594"/>
                  <a:gd name="connsiteY1" fmla="*/ 0 h 1495425"/>
                  <a:gd name="connsiteX2" fmla="*/ 0 w 178594"/>
                  <a:gd name="connsiteY2" fmla="*/ 80962 h 1495425"/>
                  <a:gd name="connsiteX3" fmla="*/ 50005 w 178594"/>
                  <a:gd name="connsiteY3" fmla="*/ 1495425 h 1495425"/>
                  <a:gd name="connsiteX4" fmla="*/ 178594 w 178594"/>
                  <a:gd name="connsiteY4" fmla="*/ 1381124 h 149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594" h="1495425">
                    <a:moveTo>
                      <a:pt x="178594" y="1381124"/>
                    </a:moveTo>
                    <a:lnTo>
                      <a:pt x="152400" y="0"/>
                    </a:lnTo>
                    <a:lnTo>
                      <a:pt x="0" y="80962"/>
                    </a:lnTo>
                    <a:lnTo>
                      <a:pt x="50005" y="1495425"/>
                    </a:lnTo>
                    <a:lnTo>
                      <a:pt x="178594" y="1381124"/>
                    </a:lnTo>
                    <a:close/>
                  </a:path>
                </a:pathLst>
              </a:custGeom>
              <a:solidFill>
                <a:srgbClr val="495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13">
                <a:extLst>
                  <a:ext uri="{FF2B5EF4-FFF2-40B4-BE49-F238E27FC236}">
                    <a16:creationId xmlns:a16="http://schemas.microsoft.com/office/drawing/2014/main" id="{E01F049C-CAF1-48F3-BFE4-3C3918B97381}"/>
                  </a:ext>
                </a:extLst>
              </p:cNvPr>
              <p:cNvSpPr/>
              <p:nvPr/>
            </p:nvSpPr>
            <p:spPr>
              <a:xfrm>
                <a:off x="37336" y="4490940"/>
                <a:ext cx="2157414" cy="1876426"/>
              </a:xfrm>
              <a:custGeom>
                <a:avLst/>
                <a:gdLst>
                  <a:gd name="connsiteX0" fmla="*/ 157163 w 2262188"/>
                  <a:gd name="connsiteY0" fmla="*/ 0 h 557212"/>
                  <a:gd name="connsiteX1" fmla="*/ 2262188 w 2262188"/>
                  <a:gd name="connsiteY1" fmla="*/ 476250 h 557212"/>
                  <a:gd name="connsiteX2" fmla="*/ 2109788 w 2262188"/>
                  <a:gd name="connsiteY2" fmla="*/ 557212 h 557212"/>
                  <a:gd name="connsiteX3" fmla="*/ 0 w 2262188"/>
                  <a:gd name="connsiteY3" fmla="*/ 85725 h 557212"/>
                  <a:gd name="connsiteX4" fmla="*/ 157163 w 2262188"/>
                  <a:gd name="connsiteY4" fmla="*/ 0 h 557212"/>
                  <a:gd name="connsiteX0" fmla="*/ 157163 w 2157413"/>
                  <a:gd name="connsiteY0" fmla="*/ 0 h 1962150"/>
                  <a:gd name="connsiteX1" fmla="*/ 2157413 w 2157413"/>
                  <a:gd name="connsiteY1" fmla="*/ 1962150 h 1962150"/>
                  <a:gd name="connsiteX2" fmla="*/ 2109788 w 2157413"/>
                  <a:gd name="connsiteY2" fmla="*/ 557212 h 1962150"/>
                  <a:gd name="connsiteX3" fmla="*/ 0 w 2157413"/>
                  <a:gd name="connsiteY3" fmla="*/ 85725 h 1962150"/>
                  <a:gd name="connsiteX4" fmla="*/ 157163 w 2157413"/>
                  <a:gd name="connsiteY4" fmla="*/ 0 h 1962150"/>
                  <a:gd name="connsiteX0" fmla="*/ 28575 w 2157413"/>
                  <a:gd name="connsiteY0" fmla="*/ 1338262 h 1876425"/>
                  <a:gd name="connsiteX1" fmla="*/ 2157413 w 2157413"/>
                  <a:gd name="connsiteY1" fmla="*/ 1876425 h 1876425"/>
                  <a:gd name="connsiteX2" fmla="*/ 2109788 w 2157413"/>
                  <a:gd name="connsiteY2" fmla="*/ 471487 h 1876425"/>
                  <a:gd name="connsiteX3" fmla="*/ 0 w 2157413"/>
                  <a:gd name="connsiteY3" fmla="*/ 0 h 1876425"/>
                  <a:gd name="connsiteX4" fmla="*/ 28575 w 2157413"/>
                  <a:gd name="connsiteY4" fmla="*/ 1338262 h 187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7413" h="1876425">
                    <a:moveTo>
                      <a:pt x="28575" y="1338262"/>
                    </a:moveTo>
                    <a:lnTo>
                      <a:pt x="2157413" y="1876425"/>
                    </a:lnTo>
                    <a:lnTo>
                      <a:pt x="2109788" y="471487"/>
                    </a:lnTo>
                    <a:lnTo>
                      <a:pt x="0" y="0"/>
                    </a:lnTo>
                    <a:lnTo>
                      <a:pt x="28575" y="1338262"/>
                    </a:lnTo>
                    <a:close/>
                  </a:path>
                </a:pathLst>
              </a:custGeom>
              <a:solidFill>
                <a:srgbClr val="A9B6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BD3DAD3A-F346-4DBC-BCC0-E0C71CD74EA0}"/>
                  </a:ext>
                </a:extLst>
              </p:cNvPr>
              <p:cNvGrpSpPr/>
              <p:nvPr/>
            </p:nvGrpSpPr>
            <p:grpSpPr>
              <a:xfrm>
                <a:off x="542278" y="4749964"/>
                <a:ext cx="919471" cy="484188"/>
                <a:chOff x="1859448" y="3104357"/>
                <a:chExt cx="919471" cy="484188"/>
              </a:xfrm>
            </p:grpSpPr>
            <p:sp>
              <p:nvSpPr>
                <p:cNvPr id="37" name="Freeform: Shape 15">
                  <a:extLst>
                    <a:ext uri="{FF2B5EF4-FFF2-40B4-BE49-F238E27FC236}">
                      <a16:creationId xmlns:a16="http://schemas.microsoft.com/office/drawing/2014/main" id="{FBF24181-1DDB-4BC9-8D62-E981114CE639}"/>
                    </a:ext>
                  </a:extLst>
                </p:cNvPr>
                <p:cNvSpPr/>
                <p:nvPr/>
              </p:nvSpPr>
              <p:spPr>
                <a:xfrm>
                  <a:off x="1859448" y="3104357"/>
                  <a:ext cx="919471" cy="484188"/>
                </a:xfrm>
                <a:custGeom>
                  <a:avLst/>
                  <a:gdLst>
                    <a:gd name="connsiteX0" fmla="*/ 157163 w 2262188"/>
                    <a:gd name="connsiteY0" fmla="*/ 0 h 557212"/>
                    <a:gd name="connsiteX1" fmla="*/ 2262188 w 2262188"/>
                    <a:gd name="connsiteY1" fmla="*/ 476250 h 557212"/>
                    <a:gd name="connsiteX2" fmla="*/ 2109788 w 2262188"/>
                    <a:gd name="connsiteY2" fmla="*/ 557212 h 557212"/>
                    <a:gd name="connsiteX3" fmla="*/ 0 w 2262188"/>
                    <a:gd name="connsiteY3" fmla="*/ 85725 h 557212"/>
                    <a:gd name="connsiteX4" fmla="*/ 157163 w 2262188"/>
                    <a:gd name="connsiteY4" fmla="*/ 0 h 557212"/>
                    <a:gd name="connsiteX0" fmla="*/ 157163 w 2157413"/>
                    <a:gd name="connsiteY0" fmla="*/ 0 h 1962150"/>
                    <a:gd name="connsiteX1" fmla="*/ 2157413 w 2157413"/>
                    <a:gd name="connsiteY1" fmla="*/ 1962150 h 1962150"/>
                    <a:gd name="connsiteX2" fmla="*/ 2109788 w 2157413"/>
                    <a:gd name="connsiteY2" fmla="*/ 557212 h 1962150"/>
                    <a:gd name="connsiteX3" fmla="*/ 0 w 2157413"/>
                    <a:gd name="connsiteY3" fmla="*/ 85725 h 1962150"/>
                    <a:gd name="connsiteX4" fmla="*/ 157163 w 2157413"/>
                    <a:gd name="connsiteY4" fmla="*/ 0 h 1962150"/>
                    <a:gd name="connsiteX0" fmla="*/ 28575 w 2157413"/>
                    <a:gd name="connsiteY0" fmla="*/ 1338262 h 1876425"/>
                    <a:gd name="connsiteX1" fmla="*/ 2157413 w 2157413"/>
                    <a:gd name="connsiteY1" fmla="*/ 1876425 h 1876425"/>
                    <a:gd name="connsiteX2" fmla="*/ 2109788 w 2157413"/>
                    <a:gd name="connsiteY2" fmla="*/ 471487 h 1876425"/>
                    <a:gd name="connsiteX3" fmla="*/ 0 w 2157413"/>
                    <a:gd name="connsiteY3" fmla="*/ 0 h 1876425"/>
                    <a:gd name="connsiteX4" fmla="*/ 28575 w 2157413"/>
                    <a:gd name="connsiteY4" fmla="*/ 1338262 h 1876425"/>
                    <a:gd name="connsiteX0" fmla="*/ 28575 w 2157413"/>
                    <a:gd name="connsiteY0" fmla="*/ 1338262 h 1876425"/>
                    <a:gd name="connsiteX1" fmla="*/ 2157413 w 2157413"/>
                    <a:gd name="connsiteY1" fmla="*/ 1876425 h 1876425"/>
                    <a:gd name="connsiteX2" fmla="*/ 2109788 w 2157413"/>
                    <a:gd name="connsiteY2" fmla="*/ 1199225 h 1876425"/>
                    <a:gd name="connsiteX3" fmla="*/ 0 w 2157413"/>
                    <a:gd name="connsiteY3" fmla="*/ 0 h 1876425"/>
                    <a:gd name="connsiteX4" fmla="*/ 28575 w 2157413"/>
                    <a:gd name="connsiteY4" fmla="*/ 1338262 h 1876425"/>
                    <a:gd name="connsiteX0" fmla="*/ 28575 w 2135212"/>
                    <a:gd name="connsiteY0" fmla="*/ 1338262 h 2176082"/>
                    <a:gd name="connsiteX1" fmla="*/ 2135212 w 2135212"/>
                    <a:gd name="connsiteY1" fmla="*/ 2176082 h 2176082"/>
                    <a:gd name="connsiteX2" fmla="*/ 2109788 w 2135212"/>
                    <a:gd name="connsiteY2" fmla="*/ 1199225 h 2176082"/>
                    <a:gd name="connsiteX3" fmla="*/ 0 w 2135212"/>
                    <a:gd name="connsiteY3" fmla="*/ 0 h 2176082"/>
                    <a:gd name="connsiteX4" fmla="*/ 28575 w 2135212"/>
                    <a:gd name="connsiteY4" fmla="*/ 1338262 h 2176082"/>
                    <a:gd name="connsiteX0" fmla="*/ 28575 w 2143090"/>
                    <a:gd name="connsiteY0" fmla="*/ 1338262 h 2176082"/>
                    <a:gd name="connsiteX1" fmla="*/ 2135212 w 2143090"/>
                    <a:gd name="connsiteY1" fmla="*/ 2176082 h 2176082"/>
                    <a:gd name="connsiteX2" fmla="*/ 2143090 w 2143090"/>
                    <a:gd name="connsiteY2" fmla="*/ 878162 h 2176082"/>
                    <a:gd name="connsiteX3" fmla="*/ 0 w 2143090"/>
                    <a:gd name="connsiteY3" fmla="*/ 0 h 2176082"/>
                    <a:gd name="connsiteX4" fmla="*/ 28575 w 2143090"/>
                    <a:gd name="connsiteY4" fmla="*/ 1338262 h 2176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3090" h="2176082">
                      <a:moveTo>
                        <a:pt x="28575" y="1338262"/>
                      </a:moveTo>
                      <a:lnTo>
                        <a:pt x="2135212" y="2176082"/>
                      </a:lnTo>
                      <a:lnTo>
                        <a:pt x="2143090" y="878162"/>
                      </a:lnTo>
                      <a:lnTo>
                        <a:pt x="0" y="0"/>
                      </a:lnTo>
                      <a:lnTo>
                        <a:pt x="28575" y="1338262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4704DC0B-9335-4139-A572-AA9434611EF9}"/>
                    </a:ext>
                  </a:extLst>
                </p:cNvPr>
                <p:cNvGrpSpPr/>
                <p:nvPr/>
              </p:nvGrpSpPr>
              <p:grpSpPr>
                <a:xfrm>
                  <a:off x="1949541" y="3188492"/>
                  <a:ext cx="744806" cy="299245"/>
                  <a:chOff x="2238663" y="3548458"/>
                  <a:chExt cx="744806" cy="299245"/>
                </a:xfrm>
              </p:grpSpPr>
              <p:sp>
                <p:nvSpPr>
                  <p:cNvPr id="39" name="Freeform: Shape 17">
                    <a:extLst>
                      <a:ext uri="{FF2B5EF4-FFF2-40B4-BE49-F238E27FC236}">
                        <a16:creationId xmlns:a16="http://schemas.microsoft.com/office/drawing/2014/main" id="{3D242026-62AC-4DC5-9562-AB59ED83692F}"/>
                      </a:ext>
                    </a:extLst>
                  </p:cNvPr>
                  <p:cNvSpPr/>
                  <p:nvPr/>
                </p:nvSpPr>
                <p:spPr>
                  <a:xfrm>
                    <a:off x="2238663" y="3548458"/>
                    <a:ext cx="744806" cy="299245"/>
                  </a:xfrm>
                  <a:custGeom>
                    <a:avLst/>
                    <a:gdLst>
                      <a:gd name="connsiteX0" fmla="*/ 157163 w 2262188"/>
                      <a:gd name="connsiteY0" fmla="*/ 0 h 557212"/>
                      <a:gd name="connsiteX1" fmla="*/ 2262188 w 2262188"/>
                      <a:gd name="connsiteY1" fmla="*/ 476250 h 557212"/>
                      <a:gd name="connsiteX2" fmla="*/ 2109788 w 2262188"/>
                      <a:gd name="connsiteY2" fmla="*/ 557212 h 557212"/>
                      <a:gd name="connsiteX3" fmla="*/ 0 w 2262188"/>
                      <a:gd name="connsiteY3" fmla="*/ 85725 h 557212"/>
                      <a:gd name="connsiteX4" fmla="*/ 157163 w 2262188"/>
                      <a:gd name="connsiteY4" fmla="*/ 0 h 557212"/>
                      <a:gd name="connsiteX0" fmla="*/ 157163 w 2157413"/>
                      <a:gd name="connsiteY0" fmla="*/ 0 h 1962150"/>
                      <a:gd name="connsiteX1" fmla="*/ 2157413 w 2157413"/>
                      <a:gd name="connsiteY1" fmla="*/ 1962150 h 1962150"/>
                      <a:gd name="connsiteX2" fmla="*/ 2109788 w 2157413"/>
                      <a:gd name="connsiteY2" fmla="*/ 557212 h 1962150"/>
                      <a:gd name="connsiteX3" fmla="*/ 0 w 2157413"/>
                      <a:gd name="connsiteY3" fmla="*/ 85725 h 1962150"/>
                      <a:gd name="connsiteX4" fmla="*/ 157163 w 2157413"/>
                      <a:gd name="connsiteY4" fmla="*/ 0 h 1962150"/>
                      <a:gd name="connsiteX0" fmla="*/ 28575 w 2157413"/>
                      <a:gd name="connsiteY0" fmla="*/ 1338262 h 1876425"/>
                      <a:gd name="connsiteX1" fmla="*/ 2157413 w 2157413"/>
                      <a:gd name="connsiteY1" fmla="*/ 1876425 h 1876425"/>
                      <a:gd name="connsiteX2" fmla="*/ 2109788 w 2157413"/>
                      <a:gd name="connsiteY2" fmla="*/ 471487 h 1876425"/>
                      <a:gd name="connsiteX3" fmla="*/ 0 w 2157413"/>
                      <a:gd name="connsiteY3" fmla="*/ 0 h 1876425"/>
                      <a:gd name="connsiteX4" fmla="*/ 28575 w 2157413"/>
                      <a:gd name="connsiteY4" fmla="*/ 1338262 h 1876425"/>
                      <a:gd name="connsiteX0" fmla="*/ 28575 w 2157413"/>
                      <a:gd name="connsiteY0" fmla="*/ 1338262 h 1876425"/>
                      <a:gd name="connsiteX1" fmla="*/ 2157413 w 2157413"/>
                      <a:gd name="connsiteY1" fmla="*/ 1876425 h 1876425"/>
                      <a:gd name="connsiteX2" fmla="*/ 2109788 w 2157413"/>
                      <a:gd name="connsiteY2" fmla="*/ 1199225 h 1876425"/>
                      <a:gd name="connsiteX3" fmla="*/ 0 w 2157413"/>
                      <a:gd name="connsiteY3" fmla="*/ 0 h 1876425"/>
                      <a:gd name="connsiteX4" fmla="*/ 28575 w 2157413"/>
                      <a:gd name="connsiteY4" fmla="*/ 1338262 h 1876425"/>
                      <a:gd name="connsiteX0" fmla="*/ 28575 w 2135212"/>
                      <a:gd name="connsiteY0" fmla="*/ 1338262 h 2176082"/>
                      <a:gd name="connsiteX1" fmla="*/ 2135212 w 2135212"/>
                      <a:gd name="connsiteY1" fmla="*/ 2176082 h 2176082"/>
                      <a:gd name="connsiteX2" fmla="*/ 2109788 w 2135212"/>
                      <a:gd name="connsiteY2" fmla="*/ 1199225 h 2176082"/>
                      <a:gd name="connsiteX3" fmla="*/ 0 w 2135212"/>
                      <a:gd name="connsiteY3" fmla="*/ 0 h 2176082"/>
                      <a:gd name="connsiteX4" fmla="*/ 28575 w 2135212"/>
                      <a:gd name="connsiteY4" fmla="*/ 1338262 h 2176082"/>
                      <a:gd name="connsiteX0" fmla="*/ 28575 w 2143090"/>
                      <a:gd name="connsiteY0" fmla="*/ 1338262 h 2176082"/>
                      <a:gd name="connsiteX1" fmla="*/ 2135212 w 2143090"/>
                      <a:gd name="connsiteY1" fmla="*/ 2176082 h 2176082"/>
                      <a:gd name="connsiteX2" fmla="*/ 2143090 w 2143090"/>
                      <a:gd name="connsiteY2" fmla="*/ 878162 h 2176082"/>
                      <a:gd name="connsiteX3" fmla="*/ 0 w 2143090"/>
                      <a:gd name="connsiteY3" fmla="*/ 0 h 2176082"/>
                      <a:gd name="connsiteX4" fmla="*/ 28575 w 2143090"/>
                      <a:gd name="connsiteY4" fmla="*/ 1338262 h 2176082"/>
                      <a:gd name="connsiteX0" fmla="*/ 28575 w 2199707"/>
                      <a:gd name="connsiteY0" fmla="*/ 1338262 h 2176082"/>
                      <a:gd name="connsiteX1" fmla="*/ 2135212 w 2199707"/>
                      <a:gd name="connsiteY1" fmla="*/ 2176082 h 2176082"/>
                      <a:gd name="connsiteX2" fmla="*/ 2199707 w 2199707"/>
                      <a:gd name="connsiteY2" fmla="*/ 878162 h 2176082"/>
                      <a:gd name="connsiteX3" fmla="*/ 0 w 2199707"/>
                      <a:gd name="connsiteY3" fmla="*/ 0 h 2176082"/>
                      <a:gd name="connsiteX4" fmla="*/ 28575 w 2199707"/>
                      <a:gd name="connsiteY4" fmla="*/ 1338262 h 2176082"/>
                      <a:gd name="connsiteX0" fmla="*/ 28575 w 2199707"/>
                      <a:gd name="connsiteY0" fmla="*/ 1338262 h 1640769"/>
                      <a:gd name="connsiteX1" fmla="*/ 2198908 w 2199707"/>
                      <a:gd name="connsiteY1" fmla="*/ 1640769 h 1640769"/>
                      <a:gd name="connsiteX2" fmla="*/ 2199707 w 2199707"/>
                      <a:gd name="connsiteY2" fmla="*/ 878162 h 1640769"/>
                      <a:gd name="connsiteX3" fmla="*/ 0 w 2199707"/>
                      <a:gd name="connsiteY3" fmla="*/ 0 h 1640769"/>
                      <a:gd name="connsiteX4" fmla="*/ 28575 w 2199707"/>
                      <a:gd name="connsiteY4" fmla="*/ 1338262 h 1640769"/>
                      <a:gd name="connsiteX0" fmla="*/ 141811 w 2199707"/>
                      <a:gd name="connsiteY0" fmla="*/ 685433 h 1640769"/>
                      <a:gd name="connsiteX1" fmla="*/ 2198908 w 2199707"/>
                      <a:gd name="connsiteY1" fmla="*/ 1640769 h 1640769"/>
                      <a:gd name="connsiteX2" fmla="*/ 2199707 w 2199707"/>
                      <a:gd name="connsiteY2" fmla="*/ 878162 h 1640769"/>
                      <a:gd name="connsiteX3" fmla="*/ 0 w 2199707"/>
                      <a:gd name="connsiteY3" fmla="*/ 0 h 1640769"/>
                      <a:gd name="connsiteX4" fmla="*/ 141811 w 2199707"/>
                      <a:gd name="connsiteY4" fmla="*/ 685433 h 1640769"/>
                      <a:gd name="connsiteX0" fmla="*/ 7344 w 2199707"/>
                      <a:gd name="connsiteY0" fmla="*/ 763769 h 1640769"/>
                      <a:gd name="connsiteX1" fmla="*/ 2198908 w 2199707"/>
                      <a:gd name="connsiteY1" fmla="*/ 1640769 h 1640769"/>
                      <a:gd name="connsiteX2" fmla="*/ 2199707 w 2199707"/>
                      <a:gd name="connsiteY2" fmla="*/ 878162 h 1640769"/>
                      <a:gd name="connsiteX3" fmla="*/ 0 w 2199707"/>
                      <a:gd name="connsiteY3" fmla="*/ 0 h 1640769"/>
                      <a:gd name="connsiteX4" fmla="*/ 7344 w 2199707"/>
                      <a:gd name="connsiteY4" fmla="*/ 763769 h 1640769"/>
                      <a:gd name="connsiteX0" fmla="*/ 0 w 2213595"/>
                      <a:gd name="connsiteY0" fmla="*/ 789885 h 1640769"/>
                      <a:gd name="connsiteX1" fmla="*/ 2212796 w 2213595"/>
                      <a:gd name="connsiteY1" fmla="*/ 1640769 h 1640769"/>
                      <a:gd name="connsiteX2" fmla="*/ 2213595 w 2213595"/>
                      <a:gd name="connsiteY2" fmla="*/ 878162 h 1640769"/>
                      <a:gd name="connsiteX3" fmla="*/ 13888 w 2213595"/>
                      <a:gd name="connsiteY3" fmla="*/ 0 h 1640769"/>
                      <a:gd name="connsiteX4" fmla="*/ 0 w 2213595"/>
                      <a:gd name="connsiteY4" fmla="*/ 789885 h 1640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3595" h="1640769">
                        <a:moveTo>
                          <a:pt x="0" y="789885"/>
                        </a:moveTo>
                        <a:lnTo>
                          <a:pt x="2212796" y="1640769"/>
                        </a:lnTo>
                        <a:cubicBezTo>
                          <a:pt x="2213062" y="1386567"/>
                          <a:pt x="2213329" y="1132364"/>
                          <a:pt x="2213595" y="878162"/>
                        </a:cubicBezTo>
                        <a:lnTo>
                          <a:pt x="13888" y="0"/>
                        </a:lnTo>
                        <a:lnTo>
                          <a:pt x="0" y="789885"/>
                        </a:lnTo>
                        <a:close/>
                      </a:path>
                    </a:pathLst>
                  </a:custGeom>
                  <a:solidFill>
                    <a:srgbClr val="32323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" name="Freeform: Shape 18">
                    <a:extLst>
                      <a:ext uri="{FF2B5EF4-FFF2-40B4-BE49-F238E27FC236}">
                        <a16:creationId xmlns:a16="http://schemas.microsoft.com/office/drawing/2014/main" id="{57208C34-C4EB-4535-83DA-5C17A816F3C5}"/>
                      </a:ext>
                    </a:extLst>
                  </p:cNvPr>
                  <p:cNvSpPr/>
                  <p:nvPr/>
                </p:nvSpPr>
                <p:spPr>
                  <a:xfrm>
                    <a:off x="2281527" y="3568697"/>
                    <a:ext cx="697181" cy="249239"/>
                  </a:xfrm>
                  <a:custGeom>
                    <a:avLst/>
                    <a:gdLst>
                      <a:gd name="connsiteX0" fmla="*/ 157163 w 2262188"/>
                      <a:gd name="connsiteY0" fmla="*/ 0 h 557212"/>
                      <a:gd name="connsiteX1" fmla="*/ 2262188 w 2262188"/>
                      <a:gd name="connsiteY1" fmla="*/ 476250 h 557212"/>
                      <a:gd name="connsiteX2" fmla="*/ 2109788 w 2262188"/>
                      <a:gd name="connsiteY2" fmla="*/ 557212 h 557212"/>
                      <a:gd name="connsiteX3" fmla="*/ 0 w 2262188"/>
                      <a:gd name="connsiteY3" fmla="*/ 85725 h 557212"/>
                      <a:gd name="connsiteX4" fmla="*/ 157163 w 2262188"/>
                      <a:gd name="connsiteY4" fmla="*/ 0 h 557212"/>
                      <a:gd name="connsiteX0" fmla="*/ 157163 w 2157413"/>
                      <a:gd name="connsiteY0" fmla="*/ 0 h 1962150"/>
                      <a:gd name="connsiteX1" fmla="*/ 2157413 w 2157413"/>
                      <a:gd name="connsiteY1" fmla="*/ 1962150 h 1962150"/>
                      <a:gd name="connsiteX2" fmla="*/ 2109788 w 2157413"/>
                      <a:gd name="connsiteY2" fmla="*/ 557212 h 1962150"/>
                      <a:gd name="connsiteX3" fmla="*/ 0 w 2157413"/>
                      <a:gd name="connsiteY3" fmla="*/ 85725 h 1962150"/>
                      <a:gd name="connsiteX4" fmla="*/ 157163 w 2157413"/>
                      <a:gd name="connsiteY4" fmla="*/ 0 h 1962150"/>
                      <a:gd name="connsiteX0" fmla="*/ 28575 w 2157413"/>
                      <a:gd name="connsiteY0" fmla="*/ 1338262 h 1876425"/>
                      <a:gd name="connsiteX1" fmla="*/ 2157413 w 2157413"/>
                      <a:gd name="connsiteY1" fmla="*/ 1876425 h 1876425"/>
                      <a:gd name="connsiteX2" fmla="*/ 2109788 w 2157413"/>
                      <a:gd name="connsiteY2" fmla="*/ 471487 h 1876425"/>
                      <a:gd name="connsiteX3" fmla="*/ 0 w 2157413"/>
                      <a:gd name="connsiteY3" fmla="*/ 0 h 1876425"/>
                      <a:gd name="connsiteX4" fmla="*/ 28575 w 2157413"/>
                      <a:gd name="connsiteY4" fmla="*/ 1338262 h 1876425"/>
                      <a:gd name="connsiteX0" fmla="*/ 28575 w 2157413"/>
                      <a:gd name="connsiteY0" fmla="*/ 1338262 h 1876425"/>
                      <a:gd name="connsiteX1" fmla="*/ 2157413 w 2157413"/>
                      <a:gd name="connsiteY1" fmla="*/ 1876425 h 1876425"/>
                      <a:gd name="connsiteX2" fmla="*/ 2109788 w 2157413"/>
                      <a:gd name="connsiteY2" fmla="*/ 1199225 h 1876425"/>
                      <a:gd name="connsiteX3" fmla="*/ 0 w 2157413"/>
                      <a:gd name="connsiteY3" fmla="*/ 0 h 1876425"/>
                      <a:gd name="connsiteX4" fmla="*/ 28575 w 2157413"/>
                      <a:gd name="connsiteY4" fmla="*/ 1338262 h 1876425"/>
                      <a:gd name="connsiteX0" fmla="*/ 28575 w 2135212"/>
                      <a:gd name="connsiteY0" fmla="*/ 1338262 h 2176082"/>
                      <a:gd name="connsiteX1" fmla="*/ 2135212 w 2135212"/>
                      <a:gd name="connsiteY1" fmla="*/ 2176082 h 2176082"/>
                      <a:gd name="connsiteX2" fmla="*/ 2109788 w 2135212"/>
                      <a:gd name="connsiteY2" fmla="*/ 1199225 h 2176082"/>
                      <a:gd name="connsiteX3" fmla="*/ 0 w 2135212"/>
                      <a:gd name="connsiteY3" fmla="*/ 0 h 2176082"/>
                      <a:gd name="connsiteX4" fmla="*/ 28575 w 2135212"/>
                      <a:gd name="connsiteY4" fmla="*/ 1338262 h 2176082"/>
                      <a:gd name="connsiteX0" fmla="*/ 28575 w 2143090"/>
                      <a:gd name="connsiteY0" fmla="*/ 1338262 h 2176082"/>
                      <a:gd name="connsiteX1" fmla="*/ 2135212 w 2143090"/>
                      <a:gd name="connsiteY1" fmla="*/ 2176082 h 2176082"/>
                      <a:gd name="connsiteX2" fmla="*/ 2143090 w 2143090"/>
                      <a:gd name="connsiteY2" fmla="*/ 878162 h 2176082"/>
                      <a:gd name="connsiteX3" fmla="*/ 0 w 2143090"/>
                      <a:gd name="connsiteY3" fmla="*/ 0 h 2176082"/>
                      <a:gd name="connsiteX4" fmla="*/ 28575 w 2143090"/>
                      <a:gd name="connsiteY4" fmla="*/ 1338262 h 2176082"/>
                      <a:gd name="connsiteX0" fmla="*/ 28575 w 2199707"/>
                      <a:gd name="connsiteY0" fmla="*/ 1338262 h 2176082"/>
                      <a:gd name="connsiteX1" fmla="*/ 2135212 w 2199707"/>
                      <a:gd name="connsiteY1" fmla="*/ 2176082 h 2176082"/>
                      <a:gd name="connsiteX2" fmla="*/ 2199707 w 2199707"/>
                      <a:gd name="connsiteY2" fmla="*/ 878162 h 2176082"/>
                      <a:gd name="connsiteX3" fmla="*/ 0 w 2199707"/>
                      <a:gd name="connsiteY3" fmla="*/ 0 h 2176082"/>
                      <a:gd name="connsiteX4" fmla="*/ 28575 w 2199707"/>
                      <a:gd name="connsiteY4" fmla="*/ 1338262 h 2176082"/>
                      <a:gd name="connsiteX0" fmla="*/ 28575 w 2199707"/>
                      <a:gd name="connsiteY0" fmla="*/ 1338262 h 1640769"/>
                      <a:gd name="connsiteX1" fmla="*/ 2198908 w 2199707"/>
                      <a:gd name="connsiteY1" fmla="*/ 1640769 h 1640769"/>
                      <a:gd name="connsiteX2" fmla="*/ 2199707 w 2199707"/>
                      <a:gd name="connsiteY2" fmla="*/ 878162 h 1640769"/>
                      <a:gd name="connsiteX3" fmla="*/ 0 w 2199707"/>
                      <a:gd name="connsiteY3" fmla="*/ 0 h 1640769"/>
                      <a:gd name="connsiteX4" fmla="*/ 28575 w 2199707"/>
                      <a:gd name="connsiteY4" fmla="*/ 1338262 h 1640769"/>
                      <a:gd name="connsiteX0" fmla="*/ 141811 w 2199707"/>
                      <a:gd name="connsiteY0" fmla="*/ 685433 h 1640769"/>
                      <a:gd name="connsiteX1" fmla="*/ 2198908 w 2199707"/>
                      <a:gd name="connsiteY1" fmla="*/ 1640769 h 1640769"/>
                      <a:gd name="connsiteX2" fmla="*/ 2199707 w 2199707"/>
                      <a:gd name="connsiteY2" fmla="*/ 878162 h 1640769"/>
                      <a:gd name="connsiteX3" fmla="*/ 0 w 2199707"/>
                      <a:gd name="connsiteY3" fmla="*/ 0 h 1640769"/>
                      <a:gd name="connsiteX4" fmla="*/ 141811 w 2199707"/>
                      <a:gd name="connsiteY4" fmla="*/ 685433 h 1640769"/>
                      <a:gd name="connsiteX0" fmla="*/ 7344 w 2199707"/>
                      <a:gd name="connsiteY0" fmla="*/ 763769 h 1640769"/>
                      <a:gd name="connsiteX1" fmla="*/ 2198908 w 2199707"/>
                      <a:gd name="connsiteY1" fmla="*/ 1640769 h 1640769"/>
                      <a:gd name="connsiteX2" fmla="*/ 2199707 w 2199707"/>
                      <a:gd name="connsiteY2" fmla="*/ 878162 h 1640769"/>
                      <a:gd name="connsiteX3" fmla="*/ 0 w 2199707"/>
                      <a:gd name="connsiteY3" fmla="*/ 0 h 1640769"/>
                      <a:gd name="connsiteX4" fmla="*/ 7344 w 2199707"/>
                      <a:gd name="connsiteY4" fmla="*/ 763769 h 1640769"/>
                      <a:gd name="connsiteX0" fmla="*/ 0 w 2213595"/>
                      <a:gd name="connsiteY0" fmla="*/ 789885 h 1640769"/>
                      <a:gd name="connsiteX1" fmla="*/ 2212796 w 2213595"/>
                      <a:gd name="connsiteY1" fmla="*/ 1640769 h 1640769"/>
                      <a:gd name="connsiteX2" fmla="*/ 2213595 w 2213595"/>
                      <a:gd name="connsiteY2" fmla="*/ 878162 h 1640769"/>
                      <a:gd name="connsiteX3" fmla="*/ 13888 w 2213595"/>
                      <a:gd name="connsiteY3" fmla="*/ 0 h 1640769"/>
                      <a:gd name="connsiteX4" fmla="*/ 0 w 2213595"/>
                      <a:gd name="connsiteY4" fmla="*/ 789885 h 1640769"/>
                      <a:gd name="connsiteX0" fmla="*/ 0 w 2212796"/>
                      <a:gd name="connsiteY0" fmla="*/ 789885 h 1640769"/>
                      <a:gd name="connsiteX1" fmla="*/ 2212796 w 2212796"/>
                      <a:gd name="connsiteY1" fmla="*/ 1640769 h 1640769"/>
                      <a:gd name="connsiteX2" fmla="*/ 1746500 w 2212796"/>
                      <a:gd name="connsiteY2" fmla="*/ 878162 h 1640769"/>
                      <a:gd name="connsiteX3" fmla="*/ 13888 w 2212796"/>
                      <a:gd name="connsiteY3" fmla="*/ 0 h 1640769"/>
                      <a:gd name="connsiteX4" fmla="*/ 0 w 2212796"/>
                      <a:gd name="connsiteY4" fmla="*/ 789885 h 1640769"/>
                      <a:gd name="connsiteX0" fmla="*/ 0 w 2212796"/>
                      <a:gd name="connsiteY0" fmla="*/ 789885 h 1640769"/>
                      <a:gd name="connsiteX1" fmla="*/ 2212796 w 2212796"/>
                      <a:gd name="connsiteY1" fmla="*/ 1640769 h 1640769"/>
                      <a:gd name="connsiteX2" fmla="*/ 2036667 w 2212796"/>
                      <a:gd name="connsiteY2" fmla="*/ 825936 h 1640769"/>
                      <a:gd name="connsiteX3" fmla="*/ 13888 w 2212796"/>
                      <a:gd name="connsiteY3" fmla="*/ 0 h 1640769"/>
                      <a:gd name="connsiteX4" fmla="*/ 0 w 2212796"/>
                      <a:gd name="connsiteY4" fmla="*/ 789885 h 1640769"/>
                      <a:gd name="connsiteX0" fmla="*/ 0 w 2092485"/>
                      <a:gd name="connsiteY0" fmla="*/ 789885 h 1510202"/>
                      <a:gd name="connsiteX1" fmla="*/ 2092485 w 2092485"/>
                      <a:gd name="connsiteY1" fmla="*/ 1510202 h 1510202"/>
                      <a:gd name="connsiteX2" fmla="*/ 2036667 w 2092485"/>
                      <a:gd name="connsiteY2" fmla="*/ 825936 h 1510202"/>
                      <a:gd name="connsiteX3" fmla="*/ 13888 w 2092485"/>
                      <a:gd name="connsiteY3" fmla="*/ 0 h 1510202"/>
                      <a:gd name="connsiteX4" fmla="*/ 0 w 2092485"/>
                      <a:gd name="connsiteY4" fmla="*/ 789885 h 1510202"/>
                      <a:gd name="connsiteX0" fmla="*/ 0 w 2036667"/>
                      <a:gd name="connsiteY0" fmla="*/ 789885 h 1588538"/>
                      <a:gd name="connsiteX1" fmla="*/ 2035868 w 2036667"/>
                      <a:gd name="connsiteY1" fmla="*/ 1588538 h 1588538"/>
                      <a:gd name="connsiteX2" fmla="*/ 2036667 w 2036667"/>
                      <a:gd name="connsiteY2" fmla="*/ 825936 h 1588538"/>
                      <a:gd name="connsiteX3" fmla="*/ 13888 w 2036667"/>
                      <a:gd name="connsiteY3" fmla="*/ 0 h 1588538"/>
                      <a:gd name="connsiteX4" fmla="*/ 0 w 2036667"/>
                      <a:gd name="connsiteY4" fmla="*/ 789885 h 1588538"/>
                      <a:gd name="connsiteX0" fmla="*/ 113503 w 2022779"/>
                      <a:gd name="connsiteY0" fmla="*/ 750720 h 1588538"/>
                      <a:gd name="connsiteX1" fmla="*/ 2021980 w 2022779"/>
                      <a:gd name="connsiteY1" fmla="*/ 1588538 h 1588538"/>
                      <a:gd name="connsiteX2" fmla="*/ 2022779 w 2022779"/>
                      <a:gd name="connsiteY2" fmla="*/ 825936 h 1588538"/>
                      <a:gd name="connsiteX3" fmla="*/ 0 w 2022779"/>
                      <a:gd name="connsiteY3" fmla="*/ 0 h 1588538"/>
                      <a:gd name="connsiteX4" fmla="*/ 113503 w 2022779"/>
                      <a:gd name="connsiteY4" fmla="*/ 750720 h 1588538"/>
                      <a:gd name="connsiteX0" fmla="*/ 0 w 2050820"/>
                      <a:gd name="connsiteY0" fmla="*/ 554872 h 1588538"/>
                      <a:gd name="connsiteX1" fmla="*/ 2050021 w 2050820"/>
                      <a:gd name="connsiteY1" fmla="*/ 1588538 h 1588538"/>
                      <a:gd name="connsiteX2" fmla="*/ 2050820 w 2050820"/>
                      <a:gd name="connsiteY2" fmla="*/ 825936 h 1588538"/>
                      <a:gd name="connsiteX3" fmla="*/ 28041 w 2050820"/>
                      <a:gd name="connsiteY3" fmla="*/ 0 h 1588538"/>
                      <a:gd name="connsiteX4" fmla="*/ 0 w 2050820"/>
                      <a:gd name="connsiteY4" fmla="*/ 554872 h 1588538"/>
                      <a:gd name="connsiteX0" fmla="*/ 0 w 2050820"/>
                      <a:gd name="connsiteY0" fmla="*/ 554872 h 1353524"/>
                      <a:gd name="connsiteX1" fmla="*/ 2050021 w 2050820"/>
                      <a:gd name="connsiteY1" fmla="*/ 1353524 h 1353524"/>
                      <a:gd name="connsiteX2" fmla="*/ 2050820 w 2050820"/>
                      <a:gd name="connsiteY2" fmla="*/ 825936 h 1353524"/>
                      <a:gd name="connsiteX3" fmla="*/ 28041 w 2050820"/>
                      <a:gd name="connsiteY3" fmla="*/ 0 h 1353524"/>
                      <a:gd name="connsiteX4" fmla="*/ 0 w 2050820"/>
                      <a:gd name="connsiteY4" fmla="*/ 554872 h 1353524"/>
                      <a:gd name="connsiteX0" fmla="*/ 0 w 2078329"/>
                      <a:gd name="connsiteY0" fmla="*/ 554872 h 1340469"/>
                      <a:gd name="connsiteX1" fmla="*/ 2078329 w 2078329"/>
                      <a:gd name="connsiteY1" fmla="*/ 1340469 h 1340469"/>
                      <a:gd name="connsiteX2" fmla="*/ 2050820 w 2078329"/>
                      <a:gd name="connsiteY2" fmla="*/ 825936 h 1340469"/>
                      <a:gd name="connsiteX3" fmla="*/ 28041 w 2078329"/>
                      <a:gd name="connsiteY3" fmla="*/ 0 h 1340469"/>
                      <a:gd name="connsiteX4" fmla="*/ 0 w 2078329"/>
                      <a:gd name="connsiteY4" fmla="*/ 554872 h 1340469"/>
                      <a:gd name="connsiteX0" fmla="*/ 0 w 2114517"/>
                      <a:gd name="connsiteY0" fmla="*/ 554872 h 1340469"/>
                      <a:gd name="connsiteX1" fmla="*/ 2078329 w 2114517"/>
                      <a:gd name="connsiteY1" fmla="*/ 1340469 h 1340469"/>
                      <a:gd name="connsiteX2" fmla="*/ 2114517 w 2114517"/>
                      <a:gd name="connsiteY2" fmla="*/ 865107 h 1340469"/>
                      <a:gd name="connsiteX3" fmla="*/ 28041 w 2114517"/>
                      <a:gd name="connsiteY3" fmla="*/ 0 h 1340469"/>
                      <a:gd name="connsiteX4" fmla="*/ 0 w 2114517"/>
                      <a:gd name="connsiteY4" fmla="*/ 554872 h 1340469"/>
                      <a:gd name="connsiteX0" fmla="*/ 0 w 2078335"/>
                      <a:gd name="connsiteY0" fmla="*/ 554872 h 1340469"/>
                      <a:gd name="connsiteX1" fmla="*/ 2078329 w 2078335"/>
                      <a:gd name="connsiteY1" fmla="*/ 1340469 h 1340469"/>
                      <a:gd name="connsiteX2" fmla="*/ 2072052 w 2078335"/>
                      <a:gd name="connsiteY2" fmla="*/ 812881 h 1340469"/>
                      <a:gd name="connsiteX3" fmla="*/ 28041 w 2078335"/>
                      <a:gd name="connsiteY3" fmla="*/ 0 h 1340469"/>
                      <a:gd name="connsiteX4" fmla="*/ 0 w 2078335"/>
                      <a:gd name="connsiteY4" fmla="*/ 554872 h 1340469"/>
                      <a:gd name="connsiteX0" fmla="*/ 0 w 2072052"/>
                      <a:gd name="connsiteY0" fmla="*/ 554872 h 1327414"/>
                      <a:gd name="connsiteX1" fmla="*/ 2064173 w 2072052"/>
                      <a:gd name="connsiteY1" fmla="*/ 1327414 h 1327414"/>
                      <a:gd name="connsiteX2" fmla="*/ 2072052 w 2072052"/>
                      <a:gd name="connsiteY2" fmla="*/ 812881 h 1327414"/>
                      <a:gd name="connsiteX3" fmla="*/ 28041 w 2072052"/>
                      <a:gd name="connsiteY3" fmla="*/ 0 h 1327414"/>
                      <a:gd name="connsiteX4" fmla="*/ 0 w 2072052"/>
                      <a:gd name="connsiteY4" fmla="*/ 554872 h 1327414"/>
                      <a:gd name="connsiteX0" fmla="*/ 0 w 2072052"/>
                      <a:gd name="connsiteY0" fmla="*/ 541817 h 1327414"/>
                      <a:gd name="connsiteX1" fmla="*/ 2064173 w 2072052"/>
                      <a:gd name="connsiteY1" fmla="*/ 1327414 h 1327414"/>
                      <a:gd name="connsiteX2" fmla="*/ 2072052 w 2072052"/>
                      <a:gd name="connsiteY2" fmla="*/ 812881 h 1327414"/>
                      <a:gd name="connsiteX3" fmla="*/ 28041 w 2072052"/>
                      <a:gd name="connsiteY3" fmla="*/ 0 h 1327414"/>
                      <a:gd name="connsiteX4" fmla="*/ 0 w 2072052"/>
                      <a:gd name="connsiteY4" fmla="*/ 541817 h 1327414"/>
                      <a:gd name="connsiteX0" fmla="*/ 0 w 2072052"/>
                      <a:gd name="connsiteY0" fmla="*/ 541817 h 1366585"/>
                      <a:gd name="connsiteX1" fmla="*/ 2064173 w 2072052"/>
                      <a:gd name="connsiteY1" fmla="*/ 1366585 h 1366585"/>
                      <a:gd name="connsiteX2" fmla="*/ 2072052 w 2072052"/>
                      <a:gd name="connsiteY2" fmla="*/ 812881 h 1366585"/>
                      <a:gd name="connsiteX3" fmla="*/ 28041 w 2072052"/>
                      <a:gd name="connsiteY3" fmla="*/ 0 h 1366585"/>
                      <a:gd name="connsiteX4" fmla="*/ 0 w 2072052"/>
                      <a:gd name="connsiteY4" fmla="*/ 541817 h 1366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72052" h="1366585">
                        <a:moveTo>
                          <a:pt x="0" y="541817"/>
                        </a:moveTo>
                        <a:lnTo>
                          <a:pt x="2064173" y="1366585"/>
                        </a:lnTo>
                        <a:cubicBezTo>
                          <a:pt x="2064439" y="1112383"/>
                          <a:pt x="2071786" y="1067083"/>
                          <a:pt x="2072052" y="812881"/>
                        </a:cubicBezTo>
                        <a:lnTo>
                          <a:pt x="28041" y="0"/>
                        </a:lnTo>
                        <a:lnTo>
                          <a:pt x="0" y="541817"/>
                        </a:lnTo>
                        <a:close/>
                      </a:path>
                    </a:pathLst>
                  </a:custGeom>
                  <a:solidFill>
                    <a:srgbClr val="09090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</p:grpSp>
      <p:sp>
        <p:nvSpPr>
          <p:cNvPr id="91" name="Freeform: Shape 33">
            <a:extLst>
              <a:ext uri="{FF2B5EF4-FFF2-40B4-BE49-F238E27FC236}">
                <a16:creationId xmlns:a16="http://schemas.microsoft.com/office/drawing/2014/main" id="{7A2A2819-BA77-4108-B393-65C458E6CAAB}"/>
              </a:ext>
            </a:extLst>
          </p:cNvPr>
          <p:cNvSpPr/>
          <p:nvPr/>
        </p:nvSpPr>
        <p:spPr>
          <a:xfrm>
            <a:off x="5799671" y="2541167"/>
            <a:ext cx="2651648" cy="926999"/>
          </a:xfrm>
          <a:custGeom>
            <a:avLst/>
            <a:gdLst>
              <a:gd name="connsiteX0" fmla="*/ 2714625 w 4686300"/>
              <a:gd name="connsiteY0" fmla="*/ 1638300 h 1638300"/>
              <a:gd name="connsiteX1" fmla="*/ 4686300 w 4686300"/>
              <a:gd name="connsiteY1" fmla="*/ 352425 h 1638300"/>
              <a:gd name="connsiteX2" fmla="*/ 2324100 w 4686300"/>
              <a:gd name="connsiteY2" fmla="*/ 0 h 1638300"/>
              <a:gd name="connsiteX3" fmla="*/ 0 w 4686300"/>
              <a:gd name="connsiteY3" fmla="*/ 1162050 h 1638300"/>
              <a:gd name="connsiteX4" fmla="*/ 2714625 w 4686300"/>
              <a:gd name="connsiteY4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6300" h="1638300">
                <a:moveTo>
                  <a:pt x="2714625" y="1638300"/>
                </a:moveTo>
                <a:lnTo>
                  <a:pt x="4686300" y="352425"/>
                </a:lnTo>
                <a:lnTo>
                  <a:pt x="2324100" y="0"/>
                </a:lnTo>
                <a:lnTo>
                  <a:pt x="0" y="1162050"/>
                </a:lnTo>
                <a:lnTo>
                  <a:pt x="2714625" y="1638300"/>
                </a:lnTo>
                <a:close/>
              </a:path>
            </a:pathLst>
          </a:custGeom>
          <a:solidFill>
            <a:srgbClr val="9FB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Freeform: Shape 34">
            <a:extLst>
              <a:ext uri="{FF2B5EF4-FFF2-40B4-BE49-F238E27FC236}">
                <a16:creationId xmlns:a16="http://schemas.microsoft.com/office/drawing/2014/main" id="{A06F7584-22AE-49ED-B9FD-B2FB29AA05AA}"/>
              </a:ext>
            </a:extLst>
          </p:cNvPr>
          <p:cNvSpPr/>
          <p:nvPr/>
        </p:nvSpPr>
        <p:spPr>
          <a:xfrm>
            <a:off x="7319518" y="2732721"/>
            <a:ext cx="1115632" cy="3594815"/>
          </a:xfrm>
          <a:custGeom>
            <a:avLst/>
            <a:gdLst>
              <a:gd name="connsiteX0" fmla="*/ 2714625 w 4686300"/>
              <a:gd name="connsiteY0" fmla="*/ 1638300 h 1638300"/>
              <a:gd name="connsiteX1" fmla="*/ 4686300 w 4686300"/>
              <a:gd name="connsiteY1" fmla="*/ 352425 h 1638300"/>
              <a:gd name="connsiteX2" fmla="*/ 2324100 w 4686300"/>
              <a:gd name="connsiteY2" fmla="*/ 0 h 1638300"/>
              <a:gd name="connsiteX3" fmla="*/ 0 w 4686300"/>
              <a:gd name="connsiteY3" fmla="*/ 1162050 h 1638300"/>
              <a:gd name="connsiteX4" fmla="*/ 2714625 w 4686300"/>
              <a:gd name="connsiteY4" fmla="*/ 1638300 h 1638300"/>
              <a:gd name="connsiteX0" fmla="*/ 352425 w 4686300"/>
              <a:gd name="connsiteY0" fmla="*/ 6353175 h 6353175"/>
              <a:gd name="connsiteX1" fmla="*/ 4686300 w 4686300"/>
              <a:gd name="connsiteY1" fmla="*/ 352425 h 6353175"/>
              <a:gd name="connsiteX2" fmla="*/ 2324100 w 4686300"/>
              <a:gd name="connsiteY2" fmla="*/ 0 h 6353175"/>
              <a:gd name="connsiteX3" fmla="*/ 0 w 4686300"/>
              <a:gd name="connsiteY3" fmla="*/ 1162050 h 6353175"/>
              <a:gd name="connsiteX4" fmla="*/ 352425 w 4686300"/>
              <a:gd name="connsiteY4" fmla="*/ 6353175 h 6353175"/>
              <a:gd name="connsiteX0" fmla="*/ 85725 w 4419600"/>
              <a:gd name="connsiteY0" fmla="*/ 6353175 h 6353175"/>
              <a:gd name="connsiteX1" fmla="*/ 4419600 w 4419600"/>
              <a:gd name="connsiteY1" fmla="*/ 352425 h 6353175"/>
              <a:gd name="connsiteX2" fmla="*/ 2057400 w 4419600"/>
              <a:gd name="connsiteY2" fmla="*/ 0 h 6353175"/>
              <a:gd name="connsiteX3" fmla="*/ 0 w 4419600"/>
              <a:gd name="connsiteY3" fmla="*/ 1247775 h 6353175"/>
              <a:gd name="connsiteX4" fmla="*/ 85725 w 4419600"/>
              <a:gd name="connsiteY4" fmla="*/ 6353175 h 6353175"/>
              <a:gd name="connsiteX0" fmla="*/ 0 w 4333875"/>
              <a:gd name="connsiteY0" fmla="*/ 6353175 h 6353175"/>
              <a:gd name="connsiteX1" fmla="*/ 4333875 w 4333875"/>
              <a:gd name="connsiteY1" fmla="*/ 352425 h 6353175"/>
              <a:gd name="connsiteX2" fmla="*/ 1971675 w 4333875"/>
              <a:gd name="connsiteY2" fmla="*/ 0 h 6353175"/>
              <a:gd name="connsiteX3" fmla="*/ 104775 w 4333875"/>
              <a:gd name="connsiteY3" fmla="*/ 1333500 h 6353175"/>
              <a:gd name="connsiteX4" fmla="*/ 0 w 4333875"/>
              <a:gd name="connsiteY4" fmla="*/ 6353175 h 6353175"/>
              <a:gd name="connsiteX0" fmla="*/ 0 w 4333875"/>
              <a:gd name="connsiteY0" fmla="*/ 6353175 h 6353175"/>
              <a:gd name="connsiteX1" fmla="*/ 4333875 w 4333875"/>
              <a:gd name="connsiteY1" fmla="*/ 352425 h 6353175"/>
              <a:gd name="connsiteX2" fmla="*/ 1971675 w 4333875"/>
              <a:gd name="connsiteY2" fmla="*/ 0 h 6353175"/>
              <a:gd name="connsiteX3" fmla="*/ 19050 w 4333875"/>
              <a:gd name="connsiteY3" fmla="*/ 1304925 h 6353175"/>
              <a:gd name="connsiteX4" fmla="*/ 0 w 4333875"/>
              <a:gd name="connsiteY4" fmla="*/ 6353175 h 6353175"/>
              <a:gd name="connsiteX0" fmla="*/ 0 w 1971675"/>
              <a:gd name="connsiteY0" fmla="*/ 6353175 h 6353175"/>
              <a:gd name="connsiteX1" fmla="*/ 1781175 w 1971675"/>
              <a:gd name="connsiteY1" fmla="*/ 4867275 h 6353175"/>
              <a:gd name="connsiteX2" fmla="*/ 1971675 w 1971675"/>
              <a:gd name="connsiteY2" fmla="*/ 0 h 6353175"/>
              <a:gd name="connsiteX3" fmla="*/ 19050 w 1971675"/>
              <a:gd name="connsiteY3" fmla="*/ 1304925 h 6353175"/>
              <a:gd name="connsiteX4" fmla="*/ 0 w 1971675"/>
              <a:gd name="connsiteY4" fmla="*/ 6353175 h 6353175"/>
              <a:gd name="connsiteX0" fmla="*/ 0 w 1971675"/>
              <a:gd name="connsiteY0" fmla="*/ 6353175 h 6353175"/>
              <a:gd name="connsiteX1" fmla="*/ 1781175 w 1971675"/>
              <a:gd name="connsiteY1" fmla="*/ 4867275 h 6353175"/>
              <a:gd name="connsiteX2" fmla="*/ 1971675 w 1971675"/>
              <a:gd name="connsiteY2" fmla="*/ 0 h 6353175"/>
              <a:gd name="connsiteX3" fmla="*/ 19050 w 1971675"/>
              <a:gd name="connsiteY3" fmla="*/ 1304924 h 6353175"/>
              <a:gd name="connsiteX4" fmla="*/ 0 w 1971675"/>
              <a:gd name="connsiteY4" fmla="*/ 6353175 h 635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1675" h="6353175">
                <a:moveTo>
                  <a:pt x="0" y="6353175"/>
                </a:moveTo>
                <a:lnTo>
                  <a:pt x="1781175" y="4867275"/>
                </a:lnTo>
                <a:lnTo>
                  <a:pt x="1971675" y="0"/>
                </a:lnTo>
                <a:lnTo>
                  <a:pt x="19050" y="1304924"/>
                </a:lnTo>
                <a:lnTo>
                  <a:pt x="0" y="6353175"/>
                </a:lnTo>
                <a:close/>
              </a:path>
            </a:pathLst>
          </a:custGeom>
          <a:solidFill>
            <a:srgbClr val="3B4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Freeform: Shape 244">
            <a:extLst>
              <a:ext uri="{FF2B5EF4-FFF2-40B4-BE49-F238E27FC236}">
                <a16:creationId xmlns:a16="http://schemas.microsoft.com/office/drawing/2014/main" id="{59A53B45-D05C-41A5-975B-CBB0C8A417B3}"/>
              </a:ext>
            </a:extLst>
          </p:cNvPr>
          <p:cNvSpPr/>
          <p:nvPr/>
        </p:nvSpPr>
        <p:spPr>
          <a:xfrm>
            <a:off x="5798578" y="3196960"/>
            <a:ext cx="1530120" cy="1180045"/>
          </a:xfrm>
          <a:custGeom>
            <a:avLst/>
            <a:gdLst>
              <a:gd name="connsiteX0" fmla="*/ 2714625 w 4686300"/>
              <a:gd name="connsiteY0" fmla="*/ 1638300 h 1638300"/>
              <a:gd name="connsiteX1" fmla="*/ 4686300 w 4686300"/>
              <a:gd name="connsiteY1" fmla="*/ 352425 h 1638300"/>
              <a:gd name="connsiteX2" fmla="*/ 2324100 w 4686300"/>
              <a:gd name="connsiteY2" fmla="*/ 0 h 1638300"/>
              <a:gd name="connsiteX3" fmla="*/ 0 w 4686300"/>
              <a:gd name="connsiteY3" fmla="*/ 1162050 h 1638300"/>
              <a:gd name="connsiteX4" fmla="*/ 2714625 w 4686300"/>
              <a:gd name="connsiteY4" fmla="*/ 1638300 h 1638300"/>
              <a:gd name="connsiteX0" fmla="*/ 352425 w 4686300"/>
              <a:gd name="connsiteY0" fmla="*/ 6353175 h 6353175"/>
              <a:gd name="connsiteX1" fmla="*/ 4686300 w 4686300"/>
              <a:gd name="connsiteY1" fmla="*/ 352425 h 6353175"/>
              <a:gd name="connsiteX2" fmla="*/ 2324100 w 4686300"/>
              <a:gd name="connsiteY2" fmla="*/ 0 h 6353175"/>
              <a:gd name="connsiteX3" fmla="*/ 0 w 4686300"/>
              <a:gd name="connsiteY3" fmla="*/ 1162050 h 6353175"/>
              <a:gd name="connsiteX4" fmla="*/ 352425 w 4686300"/>
              <a:gd name="connsiteY4" fmla="*/ 6353175 h 6353175"/>
              <a:gd name="connsiteX0" fmla="*/ 85725 w 4419600"/>
              <a:gd name="connsiteY0" fmla="*/ 6353175 h 6353175"/>
              <a:gd name="connsiteX1" fmla="*/ 4419600 w 4419600"/>
              <a:gd name="connsiteY1" fmla="*/ 352425 h 6353175"/>
              <a:gd name="connsiteX2" fmla="*/ 2057400 w 4419600"/>
              <a:gd name="connsiteY2" fmla="*/ 0 h 6353175"/>
              <a:gd name="connsiteX3" fmla="*/ 0 w 4419600"/>
              <a:gd name="connsiteY3" fmla="*/ 1247775 h 6353175"/>
              <a:gd name="connsiteX4" fmla="*/ 85725 w 4419600"/>
              <a:gd name="connsiteY4" fmla="*/ 6353175 h 6353175"/>
              <a:gd name="connsiteX0" fmla="*/ 0 w 4333875"/>
              <a:gd name="connsiteY0" fmla="*/ 6353175 h 6353175"/>
              <a:gd name="connsiteX1" fmla="*/ 4333875 w 4333875"/>
              <a:gd name="connsiteY1" fmla="*/ 352425 h 6353175"/>
              <a:gd name="connsiteX2" fmla="*/ 1971675 w 4333875"/>
              <a:gd name="connsiteY2" fmla="*/ 0 h 6353175"/>
              <a:gd name="connsiteX3" fmla="*/ 104775 w 4333875"/>
              <a:gd name="connsiteY3" fmla="*/ 1333500 h 6353175"/>
              <a:gd name="connsiteX4" fmla="*/ 0 w 4333875"/>
              <a:gd name="connsiteY4" fmla="*/ 6353175 h 6353175"/>
              <a:gd name="connsiteX0" fmla="*/ 0 w 4333875"/>
              <a:gd name="connsiteY0" fmla="*/ 6353175 h 6353175"/>
              <a:gd name="connsiteX1" fmla="*/ 4333875 w 4333875"/>
              <a:gd name="connsiteY1" fmla="*/ 352425 h 6353175"/>
              <a:gd name="connsiteX2" fmla="*/ 1971675 w 4333875"/>
              <a:gd name="connsiteY2" fmla="*/ 0 h 6353175"/>
              <a:gd name="connsiteX3" fmla="*/ 19050 w 4333875"/>
              <a:gd name="connsiteY3" fmla="*/ 1304925 h 6353175"/>
              <a:gd name="connsiteX4" fmla="*/ 0 w 4333875"/>
              <a:gd name="connsiteY4" fmla="*/ 6353175 h 6353175"/>
              <a:gd name="connsiteX0" fmla="*/ 0 w 1971675"/>
              <a:gd name="connsiteY0" fmla="*/ 6353175 h 6353175"/>
              <a:gd name="connsiteX1" fmla="*/ 1781175 w 1971675"/>
              <a:gd name="connsiteY1" fmla="*/ 4867275 h 6353175"/>
              <a:gd name="connsiteX2" fmla="*/ 1971675 w 1971675"/>
              <a:gd name="connsiteY2" fmla="*/ 0 h 6353175"/>
              <a:gd name="connsiteX3" fmla="*/ 19050 w 1971675"/>
              <a:gd name="connsiteY3" fmla="*/ 1304925 h 6353175"/>
              <a:gd name="connsiteX4" fmla="*/ 0 w 1971675"/>
              <a:gd name="connsiteY4" fmla="*/ 6353175 h 6353175"/>
              <a:gd name="connsiteX0" fmla="*/ 0 w 2743200"/>
              <a:gd name="connsiteY0" fmla="*/ 5048250 h 5048250"/>
              <a:gd name="connsiteX1" fmla="*/ 1781175 w 2743200"/>
              <a:gd name="connsiteY1" fmla="*/ 3562350 h 5048250"/>
              <a:gd name="connsiteX2" fmla="*/ 2743200 w 2743200"/>
              <a:gd name="connsiteY2" fmla="*/ 485775 h 5048250"/>
              <a:gd name="connsiteX3" fmla="*/ 19050 w 2743200"/>
              <a:gd name="connsiteY3" fmla="*/ 0 h 5048250"/>
              <a:gd name="connsiteX4" fmla="*/ 0 w 2743200"/>
              <a:gd name="connsiteY4" fmla="*/ 5048250 h 5048250"/>
              <a:gd name="connsiteX0" fmla="*/ 0 w 2743200"/>
              <a:gd name="connsiteY0" fmla="*/ 5048250 h 5524500"/>
              <a:gd name="connsiteX1" fmla="*/ 2714625 w 2743200"/>
              <a:gd name="connsiteY1" fmla="*/ 5524500 h 5524500"/>
              <a:gd name="connsiteX2" fmla="*/ 2743200 w 2743200"/>
              <a:gd name="connsiteY2" fmla="*/ 485775 h 5524500"/>
              <a:gd name="connsiteX3" fmla="*/ 19050 w 2743200"/>
              <a:gd name="connsiteY3" fmla="*/ 0 h 5524500"/>
              <a:gd name="connsiteX4" fmla="*/ 0 w 2743200"/>
              <a:gd name="connsiteY4" fmla="*/ 5048250 h 5524500"/>
              <a:gd name="connsiteX0" fmla="*/ 1019175 w 2724150"/>
              <a:gd name="connsiteY0" fmla="*/ 4391025 h 5524500"/>
              <a:gd name="connsiteX1" fmla="*/ 2695575 w 2724150"/>
              <a:gd name="connsiteY1" fmla="*/ 5524500 h 5524500"/>
              <a:gd name="connsiteX2" fmla="*/ 2724150 w 2724150"/>
              <a:gd name="connsiteY2" fmla="*/ 485775 h 5524500"/>
              <a:gd name="connsiteX3" fmla="*/ 0 w 2724150"/>
              <a:gd name="connsiteY3" fmla="*/ 0 h 5524500"/>
              <a:gd name="connsiteX4" fmla="*/ 1019175 w 2724150"/>
              <a:gd name="connsiteY4" fmla="*/ 4391025 h 5524500"/>
              <a:gd name="connsiteX0" fmla="*/ 238125 w 2724150"/>
              <a:gd name="connsiteY0" fmla="*/ 4657725 h 5524500"/>
              <a:gd name="connsiteX1" fmla="*/ 2695575 w 2724150"/>
              <a:gd name="connsiteY1" fmla="*/ 5524500 h 5524500"/>
              <a:gd name="connsiteX2" fmla="*/ 2724150 w 2724150"/>
              <a:gd name="connsiteY2" fmla="*/ 485775 h 5524500"/>
              <a:gd name="connsiteX3" fmla="*/ 0 w 2724150"/>
              <a:gd name="connsiteY3" fmla="*/ 0 h 5524500"/>
              <a:gd name="connsiteX4" fmla="*/ 238125 w 2724150"/>
              <a:gd name="connsiteY4" fmla="*/ 4657725 h 5524500"/>
              <a:gd name="connsiteX0" fmla="*/ 171450 w 2724150"/>
              <a:gd name="connsiteY0" fmla="*/ 4610100 h 5524500"/>
              <a:gd name="connsiteX1" fmla="*/ 2695575 w 2724150"/>
              <a:gd name="connsiteY1" fmla="*/ 5524500 h 5524500"/>
              <a:gd name="connsiteX2" fmla="*/ 2724150 w 2724150"/>
              <a:gd name="connsiteY2" fmla="*/ 485775 h 5524500"/>
              <a:gd name="connsiteX3" fmla="*/ 0 w 2724150"/>
              <a:gd name="connsiteY3" fmla="*/ 0 h 5524500"/>
              <a:gd name="connsiteX4" fmla="*/ 171450 w 2724150"/>
              <a:gd name="connsiteY4" fmla="*/ 4610100 h 5524500"/>
              <a:gd name="connsiteX0" fmla="*/ 137783 w 2690483"/>
              <a:gd name="connsiteY0" fmla="*/ 5562698 h 6477098"/>
              <a:gd name="connsiteX1" fmla="*/ 2661908 w 2690483"/>
              <a:gd name="connsiteY1" fmla="*/ 6477098 h 6477098"/>
              <a:gd name="connsiteX2" fmla="*/ 2690483 w 2690483"/>
              <a:gd name="connsiteY2" fmla="*/ 1438373 h 6477098"/>
              <a:gd name="connsiteX3" fmla="*/ 0 w 2690483"/>
              <a:gd name="connsiteY3" fmla="*/ 0 h 6477098"/>
              <a:gd name="connsiteX4" fmla="*/ 137783 w 2690483"/>
              <a:gd name="connsiteY4" fmla="*/ 5562698 h 6477098"/>
              <a:gd name="connsiteX0" fmla="*/ 78865 w 2690483"/>
              <a:gd name="connsiteY0" fmla="*/ 1646463 h 6477098"/>
              <a:gd name="connsiteX1" fmla="*/ 2661908 w 2690483"/>
              <a:gd name="connsiteY1" fmla="*/ 6477098 h 6477098"/>
              <a:gd name="connsiteX2" fmla="*/ 2690483 w 2690483"/>
              <a:gd name="connsiteY2" fmla="*/ 1438373 h 6477098"/>
              <a:gd name="connsiteX3" fmla="*/ 0 w 2690483"/>
              <a:gd name="connsiteY3" fmla="*/ 0 h 6477098"/>
              <a:gd name="connsiteX4" fmla="*/ 78865 w 2690483"/>
              <a:gd name="connsiteY4" fmla="*/ 1646463 h 6477098"/>
              <a:gd name="connsiteX0" fmla="*/ 78865 w 2690483"/>
              <a:gd name="connsiteY0" fmla="*/ 1646463 h 6530020"/>
              <a:gd name="connsiteX1" fmla="*/ 2687157 w 2690483"/>
              <a:gd name="connsiteY1" fmla="*/ 6530020 h 6530020"/>
              <a:gd name="connsiteX2" fmla="*/ 2690483 w 2690483"/>
              <a:gd name="connsiteY2" fmla="*/ 1438373 h 6530020"/>
              <a:gd name="connsiteX3" fmla="*/ 0 w 2690483"/>
              <a:gd name="connsiteY3" fmla="*/ 0 h 6530020"/>
              <a:gd name="connsiteX4" fmla="*/ 78865 w 2690483"/>
              <a:gd name="connsiteY4" fmla="*/ 1646463 h 6530020"/>
              <a:gd name="connsiteX0" fmla="*/ 78865 w 2690483"/>
              <a:gd name="connsiteY0" fmla="*/ 1646463 h 6530020"/>
              <a:gd name="connsiteX1" fmla="*/ 2341053 w 2690483"/>
              <a:gd name="connsiteY1" fmla="*/ 2617541 h 6530020"/>
              <a:gd name="connsiteX2" fmla="*/ 2687157 w 2690483"/>
              <a:gd name="connsiteY2" fmla="*/ 6530020 h 6530020"/>
              <a:gd name="connsiteX3" fmla="*/ 2690483 w 2690483"/>
              <a:gd name="connsiteY3" fmla="*/ 1438373 h 6530020"/>
              <a:gd name="connsiteX4" fmla="*/ 0 w 2690483"/>
              <a:gd name="connsiteY4" fmla="*/ 0 h 6530020"/>
              <a:gd name="connsiteX5" fmla="*/ 78865 w 2690483"/>
              <a:gd name="connsiteY5" fmla="*/ 1646463 h 6530020"/>
              <a:gd name="connsiteX0" fmla="*/ 0 w 2721038"/>
              <a:gd name="connsiteY0" fmla="*/ 1090779 h 6530020"/>
              <a:gd name="connsiteX1" fmla="*/ 2371608 w 2721038"/>
              <a:gd name="connsiteY1" fmla="*/ 2617541 h 6530020"/>
              <a:gd name="connsiteX2" fmla="*/ 2717712 w 2721038"/>
              <a:gd name="connsiteY2" fmla="*/ 6530020 h 6530020"/>
              <a:gd name="connsiteX3" fmla="*/ 2721038 w 2721038"/>
              <a:gd name="connsiteY3" fmla="*/ 1438373 h 6530020"/>
              <a:gd name="connsiteX4" fmla="*/ 30555 w 2721038"/>
              <a:gd name="connsiteY4" fmla="*/ 0 h 6530020"/>
              <a:gd name="connsiteX5" fmla="*/ 0 w 2721038"/>
              <a:gd name="connsiteY5" fmla="*/ 1090779 h 6530020"/>
              <a:gd name="connsiteX0" fmla="*/ 28362 w 2690483"/>
              <a:gd name="connsiteY0" fmla="*/ 879090 h 6530020"/>
              <a:gd name="connsiteX1" fmla="*/ 2341053 w 2690483"/>
              <a:gd name="connsiteY1" fmla="*/ 2617541 h 6530020"/>
              <a:gd name="connsiteX2" fmla="*/ 2687157 w 2690483"/>
              <a:gd name="connsiteY2" fmla="*/ 6530020 h 6530020"/>
              <a:gd name="connsiteX3" fmla="*/ 2690483 w 2690483"/>
              <a:gd name="connsiteY3" fmla="*/ 1438373 h 6530020"/>
              <a:gd name="connsiteX4" fmla="*/ 0 w 2690483"/>
              <a:gd name="connsiteY4" fmla="*/ 0 h 6530020"/>
              <a:gd name="connsiteX5" fmla="*/ 28362 w 2690483"/>
              <a:gd name="connsiteY5" fmla="*/ 879090 h 6530020"/>
              <a:gd name="connsiteX0" fmla="*/ 11528 w 2690483"/>
              <a:gd name="connsiteY0" fmla="*/ 799704 h 6530020"/>
              <a:gd name="connsiteX1" fmla="*/ 2341053 w 2690483"/>
              <a:gd name="connsiteY1" fmla="*/ 2617541 h 6530020"/>
              <a:gd name="connsiteX2" fmla="*/ 2687157 w 2690483"/>
              <a:gd name="connsiteY2" fmla="*/ 6530020 h 6530020"/>
              <a:gd name="connsiteX3" fmla="*/ 2690483 w 2690483"/>
              <a:gd name="connsiteY3" fmla="*/ 1438373 h 6530020"/>
              <a:gd name="connsiteX4" fmla="*/ 0 w 2690483"/>
              <a:gd name="connsiteY4" fmla="*/ 0 h 6530020"/>
              <a:gd name="connsiteX5" fmla="*/ 11528 w 2690483"/>
              <a:gd name="connsiteY5" fmla="*/ 799704 h 6530020"/>
              <a:gd name="connsiteX0" fmla="*/ 11528 w 2690483"/>
              <a:gd name="connsiteY0" fmla="*/ 640938 h 6530020"/>
              <a:gd name="connsiteX1" fmla="*/ 2341053 w 2690483"/>
              <a:gd name="connsiteY1" fmla="*/ 2617541 h 6530020"/>
              <a:gd name="connsiteX2" fmla="*/ 2687157 w 2690483"/>
              <a:gd name="connsiteY2" fmla="*/ 6530020 h 6530020"/>
              <a:gd name="connsiteX3" fmla="*/ 2690483 w 2690483"/>
              <a:gd name="connsiteY3" fmla="*/ 1438373 h 6530020"/>
              <a:gd name="connsiteX4" fmla="*/ 0 w 2690483"/>
              <a:gd name="connsiteY4" fmla="*/ 0 h 6530020"/>
              <a:gd name="connsiteX5" fmla="*/ 11528 w 2690483"/>
              <a:gd name="connsiteY5" fmla="*/ 640938 h 6530020"/>
              <a:gd name="connsiteX0" fmla="*/ 11528 w 2690483"/>
              <a:gd name="connsiteY0" fmla="*/ 482172 h 6530020"/>
              <a:gd name="connsiteX1" fmla="*/ 2341053 w 2690483"/>
              <a:gd name="connsiteY1" fmla="*/ 2617541 h 6530020"/>
              <a:gd name="connsiteX2" fmla="*/ 2687157 w 2690483"/>
              <a:gd name="connsiteY2" fmla="*/ 6530020 h 6530020"/>
              <a:gd name="connsiteX3" fmla="*/ 2690483 w 2690483"/>
              <a:gd name="connsiteY3" fmla="*/ 1438373 h 6530020"/>
              <a:gd name="connsiteX4" fmla="*/ 0 w 2690483"/>
              <a:gd name="connsiteY4" fmla="*/ 0 h 6530020"/>
              <a:gd name="connsiteX5" fmla="*/ 11528 w 2690483"/>
              <a:gd name="connsiteY5" fmla="*/ 482172 h 6530020"/>
              <a:gd name="connsiteX0" fmla="*/ 11528 w 2690483"/>
              <a:gd name="connsiteY0" fmla="*/ 482172 h 6530020"/>
              <a:gd name="connsiteX1" fmla="*/ 2526223 w 2690483"/>
              <a:gd name="connsiteY1" fmla="*/ 2141242 h 6530020"/>
              <a:gd name="connsiteX2" fmla="*/ 2687157 w 2690483"/>
              <a:gd name="connsiteY2" fmla="*/ 6530020 h 6530020"/>
              <a:gd name="connsiteX3" fmla="*/ 2690483 w 2690483"/>
              <a:gd name="connsiteY3" fmla="*/ 1438373 h 6530020"/>
              <a:gd name="connsiteX4" fmla="*/ 0 w 2690483"/>
              <a:gd name="connsiteY4" fmla="*/ 0 h 6530020"/>
              <a:gd name="connsiteX5" fmla="*/ 11528 w 2690483"/>
              <a:gd name="connsiteY5" fmla="*/ 482172 h 6530020"/>
              <a:gd name="connsiteX0" fmla="*/ 11528 w 2690483"/>
              <a:gd name="connsiteY0" fmla="*/ 482172 h 6530020"/>
              <a:gd name="connsiteX1" fmla="*/ 2433637 w 2690483"/>
              <a:gd name="connsiteY1" fmla="*/ 2088320 h 6530020"/>
              <a:gd name="connsiteX2" fmla="*/ 2687157 w 2690483"/>
              <a:gd name="connsiteY2" fmla="*/ 6530020 h 6530020"/>
              <a:gd name="connsiteX3" fmla="*/ 2690483 w 2690483"/>
              <a:gd name="connsiteY3" fmla="*/ 1438373 h 6530020"/>
              <a:gd name="connsiteX4" fmla="*/ 0 w 2690483"/>
              <a:gd name="connsiteY4" fmla="*/ 0 h 6530020"/>
              <a:gd name="connsiteX5" fmla="*/ 11528 w 2690483"/>
              <a:gd name="connsiteY5" fmla="*/ 482172 h 6530020"/>
              <a:gd name="connsiteX0" fmla="*/ 11528 w 2690483"/>
              <a:gd name="connsiteY0" fmla="*/ 482172 h 6530020"/>
              <a:gd name="connsiteX1" fmla="*/ 2433637 w 2690483"/>
              <a:gd name="connsiteY1" fmla="*/ 2088320 h 6530020"/>
              <a:gd name="connsiteX2" fmla="*/ 2517806 w 2690483"/>
              <a:gd name="connsiteY2" fmla="*/ 6454396 h 6530020"/>
              <a:gd name="connsiteX3" fmla="*/ 2687157 w 2690483"/>
              <a:gd name="connsiteY3" fmla="*/ 6530020 h 6530020"/>
              <a:gd name="connsiteX4" fmla="*/ 2690483 w 2690483"/>
              <a:gd name="connsiteY4" fmla="*/ 1438373 h 6530020"/>
              <a:gd name="connsiteX5" fmla="*/ 0 w 2690483"/>
              <a:gd name="connsiteY5" fmla="*/ 0 h 6530020"/>
              <a:gd name="connsiteX6" fmla="*/ 11528 w 2690483"/>
              <a:gd name="connsiteY6" fmla="*/ 482172 h 6530020"/>
              <a:gd name="connsiteX0" fmla="*/ 11528 w 2690483"/>
              <a:gd name="connsiteY0" fmla="*/ 482172 h 6530020"/>
              <a:gd name="connsiteX1" fmla="*/ 2433637 w 2690483"/>
              <a:gd name="connsiteY1" fmla="*/ 2088320 h 6530020"/>
              <a:gd name="connsiteX2" fmla="*/ 2500972 w 2690483"/>
              <a:gd name="connsiteY2" fmla="*/ 6454396 h 6530020"/>
              <a:gd name="connsiteX3" fmla="*/ 2687157 w 2690483"/>
              <a:gd name="connsiteY3" fmla="*/ 6530020 h 6530020"/>
              <a:gd name="connsiteX4" fmla="*/ 2690483 w 2690483"/>
              <a:gd name="connsiteY4" fmla="*/ 1438373 h 6530020"/>
              <a:gd name="connsiteX5" fmla="*/ 0 w 2690483"/>
              <a:gd name="connsiteY5" fmla="*/ 0 h 6530020"/>
              <a:gd name="connsiteX6" fmla="*/ 11528 w 2690483"/>
              <a:gd name="connsiteY6" fmla="*/ 482172 h 6530020"/>
              <a:gd name="connsiteX0" fmla="*/ 11528 w 2690483"/>
              <a:gd name="connsiteY0" fmla="*/ 482172 h 6530020"/>
              <a:gd name="connsiteX1" fmla="*/ 2433637 w 2690483"/>
              <a:gd name="connsiteY1" fmla="*/ 2088320 h 6530020"/>
              <a:gd name="connsiteX2" fmla="*/ 2500972 w 2690483"/>
              <a:gd name="connsiteY2" fmla="*/ 6454396 h 6530020"/>
              <a:gd name="connsiteX3" fmla="*/ 2687157 w 2690483"/>
              <a:gd name="connsiteY3" fmla="*/ 6530020 h 6530020"/>
              <a:gd name="connsiteX4" fmla="*/ 2690483 w 2690483"/>
              <a:gd name="connsiteY4" fmla="*/ 1438373 h 6530020"/>
              <a:gd name="connsiteX5" fmla="*/ 0 w 2690483"/>
              <a:gd name="connsiteY5" fmla="*/ 0 h 6530020"/>
              <a:gd name="connsiteX6" fmla="*/ 11528 w 2690483"/>
              <a:gd name="connsiteY6" fmla="*/ 482172 h 6530020"/>
              <a:gd name="connsiteX0" fmla="*/ 11528 w 2690483"/>
              <a:gd name="connsiteY0" fmla="*/ 482172 h 6530020"/>
              <a:gd name="connsiteX1" fmla="*/ 2433637 w 2690483"/>
              <a:gd name="connsiteY1" fmla="*/ 2088320 h 6530020"/>
              <a:gd name="connsiteX2" fmla="*/ 2500972 w 2690483"/>
              <a:gd name="connsiteY2" fmla="*/ 6454396 h 6530020"/>
              <a:gd name="connsiteX3" fmla="*/ 2687157 w 2690483"/>
              <a:gd name="connsiteY3" fmla="*/ 6530020 h 6530020"/>
              <a:gd name="connsiteX4" fmla="*/ 2690483 w 2690483"/>
              <a:gd name="connsiteY4" fmla="*/ 1438373 h 6530020"/>
              <a:gd name="connsiteX5" fmla="*/ 0 w 2690483"/>
              <a:gd name="connsiteY5" fmla="*/ 0 h 6530020"/>
              <a:gd name="connsiteX6" fmla="*/ 11528 w 2690483"/>
              <a:gd name="connsiteY6" fmla="*/ 482172 h 6530020"/>
              <a:gd name="connsiteX0" fmla="*/ 11528 w 2690483"/>
              <a:gd name="connsiteY0" fmla="*/ 482172 h 6530020"/>
              <a:gd name="connsiteX1" fmla="*/ 2433637 w 2690483"/>
              <a:gd name="connsiteY1" fmla="*/ 2088320 h 6530020"/>
              <a:gd name="connsiteX2" fmla="*/ 2500972 w 2690483"/>
              <a:gd name="connsiteY2" fmla="*/ 6454396 h 6530020"/>
              <a:gd name="connsiteX3" fmla="*/ 2687157 w 2690483"/>
              <a:gd name="connsiteY3" fmla="*/ 6530020 h 6530020"/>
              <a:gd name="connsiteX4" fmla="*/ 2690483 w 2690483"/>
              <a:gd name="connsiteY4" fmla="*/ 1438373 h 6530020"/>
              <a:gd name="connsiteX5" fmla="*/ 0 w 2690483"/>
              <a:gd name="connsiteY5" fmla="*/ 0 h 6530020"/>
              <a:gd name="connsiteX6" fmla="*/ 11528 w 2690483"/>
              <a:gd name="connsiteY6" fmla="*/ 482172 h 6530020"/>
              <a:gd name="connsiteX0" fmla="*/ 11528 w 2690483"/>
              <a:gd name="connsiteY0" fmla="*/ 482172 h 6530020"/>
              <a:gd name="connsiteX1" fmla="*/ 2433637 w 2690483"/>
              <a:gd name="connsiteY1" fmla="*/ 2088320 h 6530020"/>
              <a:gd name="connsiteX2" fmla="*/ 2500972 w 2690483"/>
              <a:gd name="connsiteY2" fmla="*/ 6454396 h 6530020"/>
              <a:gd name="connsiteX3" fmla="*/ 2687157 w 2690483"/>
              <a:gd name="connsiteY3" fmla="*/ 6530020 h 6530020"/>
              <a:gd name="connsiteX4" fmla="*/ 2690483 w 2690483"/>
              <a:gd name="connsiteY4" fmla="*/ 1438373 h 6530020"/>
              <a:gd name="connsiteX5" fmla="*/ 0 w 2690483"/>
              <a:gd name="connsiteY5" fmla="*/ 0 h 6530020"/>
              <a:gd name="connsiteX6" fmla="*/ 11528 w 2690483"/>
              <a:gd name="connsiteY6" fmla="*/ 482172 h 6530020"/>
              <a:gd name="connsiteX0" fmla="*/ 11528 w 2690483"/>
              <a:gd name="connsiteY0" fmla="*/ 482172 h 6530020"/>
              <a:gd name="connsiteX1" fmla="*/ 2471512 w 2690483"/>
              <a:gd name="connsiteY1" fmla="*/ 2114784 h 6530020"/>
              <a:gd name="connsiteX2" fmla="*/ 2500972 w 2690483"/>
              <a:gd name="connsiteY2" fmla="*/ 6454396 h 6530020"/>
              <a:gd name="connsiteX3" fmla="*/ 2687157 w 2690483"/>
              <a:gd name="connsiteY3" fmla="*/ 6530020 h 6530020"/>
              <a:gd name="connsiteX4" fmla="*/ 2690483 w 2690483"/>
              <a:gd name="connsiteY4" fmla="*/ 1438373 h 6530020"/>
              <a:gd name="connsiteX5" fmla="*/ 0 w 2690483"/>
              <a:gd name="connsiteY5" fmla="*/ 0 h 6530020"/>
              <a:gd name="connsiteX6" fmla="*/ 11528 w 2690483"/>
              <a:gd name="connsiteY6" fmla="*/ 482172 h 6530020"/>
              <a:gd name="connsiteX0" fmla="*/ 11528 w 2690483"/>
              <a:gd name="connsiteY0" fmla="*/ 482172 h 6530020"/>
              <a:gd name="connsiteX1" fmla="*/ 2492556 w 2690483"/>
              <a:gd name="connsiteY1" fmla="*/ 2154477 h 6530020"/>
              <a:gd name="connsiteX2" fmla="*/ 2500972 w 2690483"/>
              <a:gd name="connsiteY2" fmla="*/ 6454396 h 6530020"/>
              <a:gd name="connsiteX3" fmla="*/ 2687157 w 2690483"/>
              <a:gd name="connsiteY3" fmla="*/ 6530020 h 6530020"/>
              <a:gd name="connsiteX4" fmla="*/ 2690483 w 2690483"/>
              <a:gd name="connsiteY4" fmla="*/ 1438373 h 6530020"/>
              <a:gd name="connsiteX5" fmla="*/ 0 w 2690483"/>
              <a:gd name="connsiteY5" fmla="*/ 0 h 6530020"/>
              <a:gd name="connsiteX6" fmla="*/ 11528 w 2690483"/>
              <a:gd name="connsiteY6" fmla="*/ 482172 h 6530020"/>
              <a:gd name="connsiteX0" fmla="*/ 11528 w 2690483"/>
              <a:gd name="connsiteY0" fmla="*/ 482172 h 6530020"/>
              <a:gd name="connsiteX1" fmla="*/ 2492556 w 2690483"/>
              <a:gd name="connsiteY1" fmla="*/ 2154477 h 6530020"/>
              <a:gd name="connsiteX2" fmla="*/ 2500972 w 2690483"/>
              <a:gd name="connsiteY2" fmla="*/ 6454396 h 6530020"/>
              <a:gd name="connsiteX3" fmla="*/ 2687157 w 2690483"/>
              <a:gd name="connsiteY3" fmla="*/ 6530020 h 6530020"/>
              <a:gd name="connsiteX4" fmla="*/ 2690483 w 2690483"/>
              <a:gd name="connsiteY4" fmla="*/ 1438373 h 6530020"/>
              <a:gd name="connsiteX5" fmla="*/ 0 w 2690483"/>
              <a:gd name="connsiteY5" fmla="*/ 0 h 6530020"/>
              <a:gd name="connsiteX6" fmla="*/ 11528 w 2690483"/>
              <a:gd name="connsiteY6" fmla="*/ 482172 h 6530020"/>
              <a:gd name="connsiteX0" fmla="*/ 11528 w 2690483"/>
              <a:gd name="connsiteY0" fmla="*/ 482172 h 6530020"/>
              <a:gd name="connsiteX1" fmla="*/ 2479930 w 2690483"/>
              <a:gd name="connsiteY1" fmla="*/ 2128018 h 6530020"/>
              <a:gd name="connsiteX2" fmla="*/ 2500972 w 2690483"/>
              <a:gd name="connsiteY2" fmla="*/ 6454396 h 6530020"/>
              <a:gd name="connsiteX3" fmla="*/ 2687157 w 2690483"/>
              <a:gd name="connsiteY3" fmla="*/ 6530020 h 6530020"/>
              <a:gd name="connsiteX4" fmla="*/ 2690483 w 2690483"/>
              <a:gd name="connsiteY4" fmla="*/ 1438373 h 6530020"/>
              <a:gd name="connsiteX5" fmla="*/ 0 w 2690483"/>
              <a:gd name="connsiteY5" fmla="*/ 0 h 6530020"/>
              <a:gd name="connsiteX6" fmla="*/ 11528 w 2690483"/>
              <a:gd name="connsiteY6" fmla="*/ 482172 h 6530020"/>
              <a:gd name="connsiteX0" fmla="*/ 0 w 2704206"/>
              <a:gd name="connsiteY0" fmla="*/ 482172 h 6530020"/>
              <a:gd name="connsiteX1" fmla="*/ 2493653 w 2704206"/>
              <a:gd name="connsiteY1" fmla="*/ 2128018 h 6530020"/>
              <a:gd name="connsiteX2" fmla="*/ 2514695 w 2704206"/>
              <a:gd name="connsiteY2" fmla="*/ 6454396 h 6530020"/>
              <a:gd name="connsiteX3" fmla="*/ 2700880 w 2704206"/>
              <a:gd name="connsiteY3" fmla="*/ 6530020 h 6530020"/>
              <a:gd name="connsiteX4" fmla="*/ 2704206 w 2704206"/>
              <a:gd name="connsiteY4" fmla="*/ 1438373 h 6530020"/>
              <a:gd name="connsiteX5" fmla="*/ 13723 w 2704206"/>
              <a:gd name="connsiteY5" fmla="*/ 0 h 6530020"/>
              <a:gd name="connsiteX6" fmla="*/ 0 w 2704206"/>
              <a:gd name="connsiteY6" fmla="*/ 482172 h 6530020"/>
              <a:gd name="connsiteX0" fmla="*/ 0 w 2704206"/>
              <a:gd name="connsiteY0" fmla="*/ 508630 h 6556478"/>
              <a:gd name="connsiteX1" fmla="*/ 2493653 w 2704206"/>
              <a:gd name="connsiteY1" fmla="*/ 2154476 h 6556478"/>
              <a:gd name="connsiteX2" fmla="*/ 2514695 w 2704206"/>
              <a:gd name="connsiteY2" fmla="*/ 6480854 h 6556478"/>
              <a:gd name="connsiteX3" fmla="*/ 2700880 w 2704206"/>
              <a:gd name="connsiteY3" fmla="*/ 6556478 h 6556478"/>
              <a:gd name="connsiteX4" fmla="*/ 2704206 w 2704206"/>
              <a:gd name="connsiteY4" fmla="*/ 1464831 h 6556478"/>
              <a:gd name="connsiteX5" fmla="*/ 5307 w 2704206"/>
              <a:gd name="connsiteY5" fmla="*/ 0 h 6556478"/>
              <a:gd name="connsiteX6" fmla="*/ 0 w 2704206"/>
              <a:gd name="connsiteY6" fmla="*/ 508630 h 6556478"/>
              <a:gd name="connsiteX0" fmla="*/ 0 w 2704206"/>
              <a:gd name="connsiteY0" fmla="*/ 508630 h 6556478"/>
              <a:gd name="connsiteX1" fmla="*/ 2493653 w 2704206"/>
              <a:gd name="connsiteY1" fmla="*/ 2154476 h 6556478"/>
              <a:gd name="connsiteX2" fmla="*/ 2514695 w 2704206"/>
              <a:gd name="connsiteY2" fmla="*/ 6480854 h 6556478"/>
              <a:gd name="connsiteX3" fmla="*/ 2700880 w 2704206"/>
              <a:gd name="connsiteY3" fmla="*/ 6556478 h 6556478"/>
              <a:gd name="connsiteX4" fmla="*/ 2704206 w 2704206"/>
              <a:gd name="connsiteY4" fmla="*/ 1464831 h 6556478"/>
              <a:gd name="connsiteX5" fmla="*/ 5307 w 2704206"/>
              <a:gd name="connsiteY5" fmla="*/ 0 h 6556478"/>
              <a:gd name="connsiteX6" fmla="*/ 0 w 2704206"/>
              <a:gd name="connsiteY6" fmla="*/ 508630 h 6556478"/>
              <a:gd name="connsiteX0" fmla="*/ 0 w 2704206"/>
              <a:gd name="connsiteY0" fmla="*/ 508630 h 6556478"/>
              <a:gd name="connsiteX1" fmla="*/ 2493653 w 2704206"/>
              <a:gd name="connsiteY1" fmla="*/ 2154476 h 6556478"/>
              <a:gd name="connsiteX2" fmla="*/ 2514695 w 2704206"/>
              <a:gd name="connsiteY2" fmla="*/ 6480854 h 6556478"/>
              <a:gd name="connsiteX3" fmla="*/ 2700880 w 2704206"/>
              <a:gd name="connsiteY3" fmla="*/ 6556478 h 6556478"/>
              <a:gd name="connsiteX4" fmla="*/ 2704206 w 2704206"/>
              <a:gd name="connsiteY4" fmla="*/ 1464831 h 6556478"/>
              <a:gd name="connsiteX5" fmla="*/ 5307 w 2704206"/>
              <a:gd name="connsiteY5" fmla="*/ 0 h 6556478"/>
              <a:gd name="connsiteX6" fmla="*/ 0 w 2704206"/>
              <a:gd name="connsiteY6" fmla="*/ 508630 h 6556478"/>
              <a:gd name="connsiteX0" fmla="*/ 0 w 2704206"/>
              <a:gd name="connsiteY0" fmla="*/ 508630 h 6556478"/>
              <a:gd name="connsiteX1" fmla="*/ 2493653 w 2704206"/>
              <a:gd name="connsiteY1" fmla="*/ 2154476 h 6556478"/>
              <a:gd name="connsiteX2" fmla="*/ 2514695 w 2704206"/>
              <a:gd name="connsiteY2" fmla="*/ 6480854 h 6556478"/>
              <a:gd name="connsiteX3" fmla="*/ 2700880 w 2704206"/>
              <a:gd name="connsiteY3" fmla="*/ 6556478 h 6556478"/>
              <a:gd name="connsiteX4" fmla="*/ 2704206 w 2704206"/>
              <a:gd name="connsiteY4" fmla="*/ 1464831 h 6556478"/>
              <a:gd name="connsiteX5" fmla="*/ 5307 w 2704206"/>
              <a:gd name="connsiteY5" fmla="*/ 0 h 6556478"/>
              <a:gd name="connsiteX6" fmla="*/ 0 w 2704206"/>
              <a:gd name="connsiteY6" fmla="*/ 508630 h 6556478"/>
              <a:gd name="connsiteX0" fmla="*/ 0 w 2704206"/>
              <a:gd name="connsiteY0" fmla="*/ 508630 h 6556478"/>
              <a:gd name="connsiteX1" fmla="*/ 2493653 w 2704206"/>
              <a:gd name="connsiteY1" fmla="*/ 2154476 h 6556478"/>
              <a:gd name="connsiteX2" fmla="*/ 2514695 w 2704206"/>
              <a:gd name="connsiteY2" fmla="*/ 6480854 h 6556478"/>
              <a:gd name="connsiteX3" fmla="*/ 2700880 w 2704206"/>
              <a:gd name="connsiteY3" fmla="*/ 6556478 h 6556478"/>
              <a:gd name="connsiteX4" fmla="*/ 2704206 w 2704206"/>
              <a:gd name="connsiteY4" fmla="*/ 1464831 h 6556478"/>
              <a:gd name="connsiteX5" fmla="*/ 5307 w 2704206"/>
              <a:gd name="connsiteY5" fmla="*/ 0 h 6556478"/>
              <a:gd name="connsiteX6" fmla="*/ 0 w 2704206"/>
              <a:gd name="connsiteY6" fmla="*/ 508630 h 6556478"/>
              <a:gd name="connsiteX0" fmla="*/ 0 w 2704206"/>
              <a:gd name="connsiteY0" fmla="*/ 508630 h 6556478"/>
              <a:gd name="connsiteX1" fmla="*/ 2493653 w 2704206"/>
              <a:gd name="connsiteY1" fmla="*/ 2154476 h 6556478"/>
              <a:gd name="connsiteX2" fmla="*/ 2514695 w 2704206"/>
              <a:gd name="connsiteY2" fmla="*/ 6480854 h 6556478"/>
              <a:gd name="connsiteX3" fmla="*/ 2700880 w 2704206"/>
              <a:gd name="connsiteY3" fmla="*/ 6556478 h 6556478"/>
              <a:gd name="connsiteX4" fmla="*/ 2704206 w 2704206"/>
              <a:gd name="connsiteY4" fmla="*/ 1464831 h 6556478"/>
              <a:gd name="connsiteX5" fmla="*/ 5307 w 2704206"/>
              <a:gd name="connsiteY5" fmla="*/ 0 h 6556478"/>
              <a:gd name="connsiteX6" fmla="*/ 0 w 2704206"/>
              <a:gd name="connsiteY6" fmla="*/ 508630 h 6556478"/>
              <a:gd name="connsiteX0" fmla="*/ 0 w 2704206"/>
              <a:gd name="connsiteY0" fmla="*/ 508630 h 6556478"/>
              <a:gd name="connsiteX1" fmla="*/ 2493653 w 2704206"/>
              <a:gd name="connsiteY1" fmla="*/ 2154476 h 6556478"/>
              <a:gd name="connsiteX2" fmla="*/ 2514695 w 2704206"/>
              <a:gd name="connsiteY2" fmla="*/ 6480854 h 6556478"/>
              <a:gd name="connsiteX3" fmla="*/ 2700880 w 2704206"/>
              <a:gd name="connsiteY3" fmla="*/ 6556478 h 6556478"/>
              <a:gd name="connsiteX4" fmla="*/ 2704206 w 2704206"/>
              <a:gd name="connsiteY4" fmla="*/ 1464831 h 6556478"/>
              <a:gd name="connsiteX5" fmla="*/ 5307 w 2704206"/>
              <a:gd name="connsiteY5" fmla="*/ 0 h 6556478"/>
              <a:gd name="connsiteX6" fmla="*/ 0 w 2704206"/>
              <a:gd name="connsiteY6" fmla="*/ 508630 h 6556478"/>
              <a:gd name="connsiteX0" fmla="*/ 0 w 2704206"/>
              <a:gd name="connsiteY0" fmla="*/ 508630 h 6556478"/>
              <a:gd name="connsiteX1" fmla="*/ 2493653 w 2704206"/>
              <a:gd name="connsiteY1" fmla="*/ 2154476 h 6556478"/>
              <a:gd name="connsiteX2" fmla="*/ 2514695 w 2704206"/>
              <a:gd name="connsiteY2" fmla="*/ 6480854 h 6556478"/>
              <a:gd name="connsiteX3" fmla="*/ 2700880 w 2704206"/>
              <a:gd name="connsiteY3" fmla="*/ 6556478 h 6556478"/>
              <a:gd name="connsiteX4" fmla="*/ 2704206 w 2704206"/>
              <a:gd name="connsiteY4" fmla="*/ 1464831 h 6556478"/>
              <a:gd name="connsiteX5" fmla="*/ 5307 w 2704206"/>
              <a:gd name="connsiteY5" fmla="*/ 0 h 6556478"/>
              <a:gd name="connsiteX6" fmla="*/ 0 w 2704206"/>
              <a:gd name="connsiteY6" fmla="*/ 508630 h 6556478"/>
              <a:gd name="connsiteX0" fmla="*/ 0 w 2704206"/>
              <a:gd name="connsiteY0" fmla="*/ 508630 h 6556478"/>
              <a:gd name="connsiteX1" fmla="*/ 2493653 w 2704206"/>
              <a:gd name="connsiteY1" fmla="*/ 2154476 h 6556478"/>
              <a:gd name="connsiteX2" fmla="*/ 2514695 w 2704206"/>
              <a:gd name="connsiteY2" fmla="*/ 6480854 h 6556478"/>
              <a:gd name="connsiteX3" fmla="*/ 2700880 w 2704206"/>
              <a:gd name="connsiteY3" fmla="*/ 6556478 h 6556478"/>
              <a:gd name="connsiteX4" fmla="*/ 2704206 w 2704206"/>
              <a:gd name="connsiteY4" fmla="*/ 1464831 h 6556478"/>
              <a:gd name="connsiteX5" fmla="*/ 5307 w 2704206"/>
              <a:gd name="connsiteY5" fmla="*/ 0 h 6556478"/>
              <a:gd name="connsiteX6" fmla="*/ 0 w 2704206"/>
              <a:gd name="connsiteY6" fmla="*/ 508630 h 6556478"/>
              <a:gd name="connsiteX0" fmla="*/ 0 w 2704206"/>
              <a:gd name="connsiteY0" fmla="*/ 508630 h 6556478"/>
              <a:gd name="connsiteX1" fmla="*/ 2493653 w 2704206"/>
              <a:gd name="connsiteY1" fmla="*/ 2154476 h 6556478"/>
              <a:gd name="connsiteX2" fmla="*/ 2514695 w 2704206"/>
              <a:gd name="connsiteY2" fmla="*/ 6480854 h 6556478"/>
              <a:gd name="connsiteX3" fmla="*/ 2700880 w 2704206"/>
              <a:gd name="connsiteY3" fmla="*/ 6556478 h 6556478"/>
              <a:gd name="connsiteX4" fmla="*/ 2704206 w 2704206"/>
              <a:gd name="connsiteY4" fmla="*/ 1464831 h 6556478"/>
              <a:gd name="connsiteX5" fmla="*/ 5307 w 2704206"/>
              <a:gd name="connsiteY5" fmla="*/ 0 h 6556478"/>
              <a:gd name="connsiteX6" fmla="*/ 0 w 2704206"/>
              <a:gd name="connsiteY6" fmla="*/ 508630 h 6556478"/>
              <a:gd name="connsiteX0" fmla="*/ 0 w 2704206"/>
              <a:gd name="connsiteY0" fmla="*/ 508630 h 6556478"/>
              <a:gd name="connsiteX1" fmla="*/ 2493653 w 2704206"/>
              <a:gd name="connsiteY1" fmla="*/ 2154476 h 6556478"/>
              <a:gd name="connsiteX2" fmla="*/ 2514695 w 2704206"/>
              <a:gd name="connsiteY2" fmla="*/ 6480854 h 6556478"/>
              <a:gd name="connsiteX3" fmla="*/ 2700880 w 2704206"/>
              <a:gd name="connsiteY3" fmla="*/ 6556478 h 6556478"/>
              <a:gd name="connsiteX4" fmla="*/ 2704206 w 2704206"/>
              <a:gd name="connsiteY4" fmla="*/ 1464831 h 6556478"/>
              <a:gd name="connsiteX5" fmla="*/ 5307 w 2704206"/>
              <a:gd name="connsiteY5" fmla="*/ 0 h 6556478"/>
              <a:gd name="connsiteX6" fmla="*/ 0 w 2704206"/>
              <a:gd name="connsiteY6" fmla="*/ 508630 h 6556478"/>
              <a:gd name="connsiteX0" fmla="*/ 0 w 2704206"/>
              <a:gd name="connsiteY0" fmla="*/ 508630 h 6556478"/>
              <a:gd name="connsiteX1" fmla="*/ 2493653 w 2704206"/>
              <a:gd name="connsiteY1" fmla="*/ 2154476 h 6556478"/>
              <a:gd name="connsiteX2" fmla="*/ 2514695 w 2704206"/>
              <a:gd name="connsiteY2" fmla="*/ 6480854 h 6556478"/>
              <a:gd name="connsiteX3" fmla="*/ 2700880 w 2704206"/>
              <a:gd name="connsiteY3" fmla="*/ 6556478 h 6556478"/>
              <a:gd name="connsiteX4" fmla="*/ 2704206 w 2704206"/>
              <a:gd name="connsiteY4" fmla="*/ 1464831 h 6556478"/>
              <a:gd name="connsiteX5" fmla="*/ 5307 w 2704206"/>
              <a:gd name="connsiteY5" fmla="*/ 0 h 6556478"/>
              <a:gd name="connsiteX6" fmla="*/ 0 w 2704206"/>
              <a:gd name="connsiteY6" fmla="*/ 508630 h 6556478"/>
              <a:gd name="connsiteX0" fmla="*/ 0 w 2704206"/>
              <a:gd name="connsiteY0" fmla="*/ 508630 h 6556478"/>
              <a:gd name="connsiteX1" fmla="*/ 2493653 w 2704206"/>
              <a:gd name="connsiteY1" fmla="*/ 2154476 h 6556478"/>
              <a:gd name="connsiteX2" fmla="*/ 2514695 w 2704206"/>
              <a:gd name="connsiteY2" fmla="*/ 6480854 h 6556478"/>
              <a:gd name="connsiteX3" fmla="*/ 2700880 w 2704206"/>
              <a:gd name="connsiteY3" fmla="*/ 6556478 h 6556478"/>
              <a:gd name="connsiteX4" fmla="*/ 2704206 w 2704206"/>
              <a:gd name="connsiteY4" fmla="*/ 1464831 h 6556478"/>
              <a:gd name="connsiteX5" fmla="*/ 5307 w 2704206"/>
              <a:gd name="connsiteY5" fmla="*/ 0 h 6556478"/>
              <a:gd name="connsiteX6" fmla="*/ 0 w 2704206"/>
              <a:gd name="connsiteY6" fmla="*/ 508630 h 6556478"/>
              <a:gd name="connsiteX0" fmla="*/ 0 w 2704206"/>
              <a:gd name="connsiteY0" fmla="*/ 508630 h 6556478"/>
              <a:gd name="connsiteX1" fmla="*/ 2493653 w 2704206"/>
              <a:gd name="connsiteY1" fmla="*/ 2154476 h 6556478"/>
              <a:gd name="connsiteX2" fmla="*/ 2514695 w 2704206"/>
              <a:gd name="connsiteY2" fmla="*/ 6480854 h 6556478"/>
              <a:gd name="connsiteX3" fmla="*/ 2700880 w 2704206"/>
              <a:gd name="connsiteY3" fmla="*/ 6556478 h 6556478"/>
              <a:gd name="connsiteX4" fmla="*/ 2704206 w 2704206"/>
              <a:gd name="connsiteY4" fmla="*/ 1464834 h 6556478"/>
              <a:gd name="connsiteX5" fmla="*/ 5307 w 2704206"/>
              <a:gd name="connsiteY5" fmla="*/ 0 h 6556478"/>
              <a:gd name="connsiteX6" fmla="*/ 0 w 2704206"/>
              <a:gd name="connsiteY6" fmla="*/ 508630 h 6556478"/>
              <a:gd name="connsiteX0" fmla="*/ 0 w 2704206"/>
              <a:gd name="connsiteY0" fmla="*/ 508630 h 6556478"/>
              <a:gd name="connsiteX1" fmla="*/ 2493653 w 2704206"/>
              <a:gd name="connsiteY1" fmla="*/ 2154476 h 6556478"/>
              <a:gd name="connsiteX2" fmla="*/ 2514695 w 2704206"/>
              <a:gd name="connsiteY2" fmla="*/ 6480854 h 6556478"/>
              <a:gd name="connsiteX3" fmla="*/ 2700880 w 2704206"/>
              <a:gd name="connsiteY3" fmla="*/ 6556478 h 6556478"/>
              <a:gd name="connsiteX4" fmla="*/ 2704206 w 2704206"/>
              <a:gd name="connsiteY4" fmla="*/ 1464834 h 6556478"/>
              <a:gd name="connsiteX5" fmla="*/ 5307 w 2704206"/>
              <a:gd name="connsiteY5" fmla="*/ 0 h 6556478"/>
              <a:gd name="connsiteX6" fmla="*/ 0 w 2704206"/>
              <a:gd name="connsiteY6" fmla="*/ 508630 h 6556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4206" h="6556478">
                <a:moveTo>
                  <a:pt x="0" y="508630"/>
                </a:moveTo>
                <a:cubicBezTo>
                  <a:pt x="958870" y="1017560"/>
                  <a:pt x="1820954" y="1698480"/>
                  <a:pt x="2493653" y="2154476"/>
                </a:cubicBezTo>
                <a:cubicBezTo>
                  <a:pt x="2481029" y="3115896"/>
                  <a:pt x="2514693" y="5545891"/>
                  <a:pt x="2514695" y="6480854"/>
                </a:cubicBezTo>
                <a:cubicBezTo>
                  <a:pt x="2593591" y="6466369"/>
                  <a:pt x="2638818" y="6531270"/>
                  <a:pt x="2700880" y="6556478"/>
                </a:cubicBezTo>
                <a:cubicBezTo>
                  <a:pt x="2701989" y="4859262"/>
                  <a:pt x="2703097" y="3162050"/>
                  <a:pt x="2704206" y="1464834"/>
                </a:cubicBezTo>
                <a:cubicBezTo>
                  <a:pt x="1808781" y="936863"/>
                  <a:pt x="904940" y="488278"/>
                  <a:pt x="5307" y="0"/>
                </a:cubicBezTo>
                <a:lnTo>
                  <a:pt x="0" y="508630"/>
                </a:lnTo>
                <a:close/>
              </a:path>
            </a:pathLst>
          </a:custGeom>
          <a:solidFill>
            <a:srgbClr val="748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C0EB18-2E98-4144-9508-D6701B9102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2051" y="3918557"/>
            <a:ext cx="1545549" cy="11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7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8 -0.02848 L -0.07465 0.0664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14329 L 0.09809 -0.16505 C 0.11875 -0.16991 0.14948 -0.17245 0.1816 -0.17245 C 0.21823 -0.17245 0.24757 -0.16991 0.26823 -0.16505 L 0.36649 -0.14329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16" y="-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65 0.06643 L -3.33333E-6 -4.81481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-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504825" y="260350"/>
            <a:ext cx="7775575" cy="920750"/>
          </a:xfrm>
          <a:solidFill>
            <a:srgbClr val="FDB827"/>
          </a:solidFill>
          <a:ln>
            <a:solidFill>
              <a:srgbClr val="CA3C3C"/>
            </a:solidFill>
          </a:ln>
        </p:spPr>
        <p:txBody>
          <a:bodyPr/>
          <a:lstStyle/>
          <a:p>
            <a:pPr algn="l"/>
            <a:r>
              <a:rPr lang="en-US" altLang="en-US" sz="4000" b="1" dirty="0">
                <a:solidFill>
                  <a:srgbClr val="000000"/>
                </a:solidFill>
              </a:rPr>
              <a:t>Pest </a:t>
            </a:r>
            <a:r>
              <a:rPr lang="en-US" altLang="en-US" dirty="0"/>
              <a:t>Activity in the Cafeteria</a:t>
            </a:r>
            <a:endParaRPr lang="en-US" altLang="en-US" sz="4000" b="1" dirty="0">
              <a:solidFill>
                <a:srgbClr val="000000"/>
              </a:solidFill>
            </a:endParaRPr>
          </a:p>
        </p:txBody>
      </p:sp>
      <p:sp>
        <p:nvSpPr>
          <p:cNvPr id="69" name="Content Placeholder 2"/>
          <p:cNvSpPr txBox="1">
            <a:spLocks/>
          </p:cNvSpPr>
          <p:nvPr/>
        </p:nvSpPr>
        <p:spPr bwMode="auto">
          <a:xfrm>
            <a:off x="390795" y="2256952"/>
            <a:ext cx="8362410" cy="2868652"/>
          </a:xfrm>
          <a:prstGeom prst="roundRect">
            <a:avLst/>
          </a:prstGeom>
          <a:ln w="57150">
            <a:solidFill>
              <a:srgbClr val="1078C3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600" dirty="0">
                <a:solidFill>
                  <a:srgbClr val="000000"/>
                </a:solidFill>
              </a:rPr>
              <a:t>Improperly managed pest problems can lead to health risks for children.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rgbClr val="000000"/>
                </a:solidFill>
              </a:rPr>
              <a:t>Managers should use the reports as a tool to track pest activity in the cafeteria and corrective actions taken.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rgbClr val="000000"/>
                </a:solidFill>
              </a:rPr>
              <a:t>Collectively, we can ensure our cafeteria facilities are a pest free environment.</a:t>
            </a:r>
          </a:p>
          <a:p>
            <a:endParaRPr lang="en-US" sz="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8" name="Picture 7" descr="A insect on the ground&#10;&#10;Description automatically generated">
            <a:extLst>
              <a:ext uri="{FF2B5EF4-FFF2-40B4-BE49-F238E27FC236}">
                <a16:creationId xmlns:a16="http://schemas.microsoft.com/office/drawing/2014/main" id="{869AEC87-D61F-4450-A442-792B0CDBD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572615">
            <a:off x="2041526" y="5441588"/>
            <a:ext cx="1069974" cy="8007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4482D5F-7805-414D-9842-A100597121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84261">
            <a:off x="2043067" y="1493867"/>
            <a:ext cx="1066892" cy="7986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C47BCA-C7B3-4177-A5D8-73C2E1F079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23252">
            <a:off x="7441679" y="1231729"/>
            <a:ext cx="1066892" cy="7986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D2BECE-DDE5-425A-8FFE-BFE973AD6D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58634">
            <a:off x="5016454" y="4823710"/>
            <a:ext cx="1066892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4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185"/>
            <a:ext cx="8229600" cy="1143000"/>
          </a:xfrm>
          <a:solidFill>
            <a:srgbClr val="FDB827"/>
          </a:solidFill>
          <a:ln>
            <a:solidFill>
              <a:srgbClr val="CA3C3C"/>
            </a:solidFill>
          </a:ln>
        </p:spPr>
        <p:txBody>
          <a:bodyPr/>
          <a:lstStyle/>
          <a:p>
            <a:r>
              <a:rPr lang="en-US" altLang="en-US" dirty="0"/>
              <a:t>Pest Activity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pPr lvl="1" indent="0">
              <a:buNone/>
            </a:pPr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982543D-98C8-4807-BEB9-505879B79EDC}"/>
              </a:ext>
            </a:extLst>
          </p:cNvPr>
          <p:cNvSpPr txBox="1">
            <a:spLocks/>
          </p:cNvSpPr>
          <p:nvPr/>
        </p:nvSpPr>
        <p:spPr bwMode="auto">
          <a:xfrm>
            <a:off x="708026" y="1485019"/>
            <a:ext cx="7727949" cy="599895"/>
          </a:xfrm>
          <a:prstGeom prst="roundRect">
            <a:avLst/>
          </a:prstGeom>
          <a:ln w="28575">
            <a:solidFill>
              <a:srgbClr val="1078C3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800" dirty="0">
                <a:solidFill>
                  <a:srgbClr val="000000"/>
                </a:solidFill>
              </a:rPr>
              <a:t>   Report pest activity in the cafeteria immediately!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4C8922-6F53-457C-AE03-3E7C6793AE8D}"/>
              </a:ext>
            </a:extLst>
          </p:cNvPr>
          <p:cNvGrpSpPr/>
          <p:nvPr/>
        </p:nvGrpSpPr>
        <p:grpSpPr>
          <a:xfrm>
            <a:off x="3236496" y="2230054"/>
            <a:ext cx="2651760" cy="2925763"/>
            <a:chOff x="3236496" y="2866194"/>
            <a:chExt cx="2651760" cy="2925763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026D5C67-0DFE-4E88-B6F2-722A8D19811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236496" y="2866194"/>
              <a:ext cx="2651760" cy="2925763"/>
            </a:xfrm>
            <a:prstGeom prst="roundRect">
              <a:avLst/>
            </a:prstGeom>
            <a:ln w="28575">
              <a:solidFill>
                <a:srgbClr val="1078C3"/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4000" dirty="0">
                  <a:solidFill>
                    <a:srgbClr val="000000"/>
                  </a:solidFill>
                </a:rPr>
                <a:t>Roaches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E27B616-8EBB-4F82-A157-685523B00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964" y="3800911"/>
              <a:ext cx="2220328" cy="166157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A7FAAF-20AD-4141-B211-BDC6C21FC066}"/>
              </a:ext>
            </a:extLst>
          </p:cNvPr>
          <p:cNvGrpSpPr/>
          <p:nvPr/>
        </p:nvGrpSpPr>
        <p:grpSpPr>
          <a:xfrm>
            <a:off x="6039856" y="2230054"/>
            <a:ext cx="2651760" cy="2925763"/>
            <a:chOff x="6039856" y="2332794"/>
            <a:chExt cx="2651760" cy="2925763"/>
          </a:xfrm>
        </p:grpSpPr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8AD001E2-90C7-4EF6-8BC9-13D88723493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039856" y="2332794"/>
              <a:ext cx="2651760" cy="2925763"/>
            </a:xfrm>
            <a:prstGeom prst="roundRect">
              <a:avLst/>
            </a:prstGeom>
            <a:ln w="28575">
              <a:solidFill>
                <a:srgbClr val="1078C3"/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4000" dirty="0">
                  <a:solidFill>
                    <a:srgbClr val="000000"/>
                  </a:solidFill>
                </a:rPr>
                <a:t>Ants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F75C13D-4048-49D4-8BDD-0E7826EF2E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121" r="2094"/>
            <a:stretch/>
          </p:blipFill>
          <p:spPr>
            <a:xfrm>
              <a:off x="6063919" y="3393939"/>
              <a:ext cx="2598473" cy="974861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3119572-985D-4107-A01E-2CD2E1F4C548}"/>
              </a:ext>
            </a:extLst>
          </p:cNvPr>
          <p:cNvGrpSpPr/>
          <p:nvPr/>
        </p:nvGrpSpPr>
        <p:grpSpPr>
          <a:xfrm>
            <a:off x="409072" y="2230054"/>
            <a:ext cx="2651760" cy="2925763"/>
            <a:chOff x="409072" y="2866194"/>
            <a:chExt cx="2651760" cy="2925763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1E35F34F-17AB-4908-8355-AF3DFAC203F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9072" y="2866194"/>
              <a:ext cx="2651760" cy="2925763"/>
            </a:xfrm>
            <a:prstGeom prst="roundRect">
              <a:avLst/>
            </a:prstGeom>
            <a:ln w="28575">
              <a:solidFill>
                <a:srgbClr val="1078C3"/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4000" dirty="0">
                  <a:solidFill>
                    <a:srgbClr val="000000"/>
                  </a:solidFill>
                </a:rPr>
                <a:t>Rodents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7B87966-C407-4867-B81A-B322BFA17F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251"/>
            <a:stretch/>
          </p:blipFill>
          <p:spPr>
            <a:xfrm>
              <a:off x="440485" y="3657600"/>
              <a:ext cx="2531315" cy="1706821"/>
            </a:xfrm>
            <a:prstGeom prst="rect">
              <a:avLst/>
            </a:prstGeom>
          </p:spPr>
        </p:pic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825D6E9-F66F-4614-987B-F693F6233096}"/>
              </a:ext>
            </a:extLst>
          </p:cNvPr>
          <p:cNvSpPr txBox="1">
            <a:spLocks/>
          </p:cNvSpPr>
          <p:nvPr/>
        </p:nvSpPr>
        <p:spPr bwMode="auto">
          <a:xfrm>
            <a:off x="226192" y="5260631"/>
            <a:ext cx="8691616" cy="500365"/>
          </a:xfrm>
          <a:prstGeom prst="roundRect">
            <a:avLst/>
          </a:prstGeom>
          <a:ln w="28575">
            <a:solidFill>
              <a:srgbClr val="1078C3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0000"/>
                </a:solidFill>
              </a:rPr>
              <a:t>Pest activity from rodents, roaches, and ants is classified as </a:t>
            </a:r>
            <a:r>
              <a:rPr lang="en-US" sz="2400" b="1" dirty="0">
                <a:solidFill>
                  <a:srgbClr val="C00000"/>
                </a:solidFill>
              </a:rPr>
              <a:t>urgent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1264AA-AF09-48AA-9940-50150996D2CC}"/>
              </a:ext>
            </a:extLst>
          </p:cNvPr>
          <p:cNvSpPr/>
          <p:nvPr/>
        </p:nvSpPr>
        <p:spPr>
          <a:xfrm rot="20716740">
            <a:off x="1732944" y="3220228"/>
            <a:ext cx="505550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URGENT</a:t>
            </a:r>
          </a:p>
        </p:txBody>
      </p:sp>
    </p:spTree>
    <p:extLst>
      <p:ext uri="{BB962C8B-B14F-4D97-AF65-F5344CB8AC3E}">
        <p14:creationId xmlns:p14="http://schemas.microsoft.com/office/powerpoint/2010/main" val="376118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DB827"/>
          </a:solidFill>
          <a:ln>
            <a:solidFill>
              <a:srgbClr val="CA3C3C"/>
            </a:solidFill>
          </a:ln>
        </p:spPr>
        <p:txBody>
          <a:bodyPr/>
          <a:lstStyle/>
          <a:p>
            <a:r>
              <a:rPr lang="en-US" altLang="en-US" dirty="0"/>
              <a:t>Pest Activity Follow Up</a:t>
            </a:r>
            <a:endParaRPr lang="en-US" dirty="0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D0AEE4E2-149D-4EB4-BAE3-3D41666BB877}"/>
              </a:ext>
            </a:extLst>
          </p:cNvPr>
          <p:cNvSpPr/>
          <p:nvPr/>
        </p:nvSpPr>
        <p:spPr>
          <a:xfrm>
            <a:off x="355599" y="2803795"/>
            <a:ext cx="3383280" cy="3406505"/>
          </a:xfrm>
          <a:prstGeom prst="flowChartConnector">
            <a:avLst/>
          </a:prstGeom>
          <a:solidFill>
            <a:srgbClr val="1078C3"/>
          </a:solidFill>
          <a:ln>
            <a:solidFill>
              <a:srgbClr val="1078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24 to 48 hour response is required for rodent, roach, and ant activity</a:t>
            </a:r>
            <a:r>
              <a:rPr lang="en-US" sz="2600" dirty="0"/>
              <a:t>.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EECE4895-6A6D-446F-8142-7001CD5A68A9}"/>
              </a:ext>
            </a:extLst>
          </p:cNvPr>
          <p:cNvSpPr/>
          <p:nvPr/>
        </p:nvSpPr>
        <p:spPr>
          <a:xfrm>
            <a:off x="3448192" y="1496762"/>
            <a:ext cx="2871216" cy="2898648"/>
          </a:xfrm>
          <a:prstGeom prst="flowChartConnector">
            <a:avLst/>
          </a:prstGeom>
          <a:solidFill>
            <a:srgbClr val="0E9D65"/>
          </a:solidFill>
          <a:ln>
            <a:solidFill>
              <a:srgbClr val="0E9D6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It is possible an inspection will take place outside regular business hours.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1E907446-17F6-45EA-9925-BC5D7C1226BE}"/>
              </a:ext>
            </a:extLst>
          </p:cNvPr>
          <p:cNvSpPr/>
          <p:nvPr/>
        </p:nvSpPr>
        <p:spPr>
          <a:xfrm>
            <a:off x="6068060" y="3175000"/>
            <a:ext cx="2872740" cy="2897830"/>
          </a:xfrm>
          <a:prstGeom prst="flowChartConnector">
            <a:avLst/>
          </a:prstGeom>
          <a:solidFill>
            <a:srgbClr val="0E9D65"/>
          </a:solidFill>
          <a:ln>
            <a:solidFill>
              <a:srgbClr val="0E9D6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Check the pest management report system to see if there is an inspection in progress.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530A8944-7E56-4A91-B560-F1D97614F1DD}"/>
              </a:ext>
            </a:extLst>
          </p:cNvPr>
          <p:cNvSpPr/>
          <p:nvPr/>
        </p:nvSpPr>
        <p:spPr>
          <a:xfrm rot="18541769">
            <a:off x="6061210" y="3566843"/>
            <a:ext cx="318498" cy="565079"/>
          </a:xfrm>
          <a:prstGeom prst="downArrow">
            <a:avLst/>
          </a:prstGeom>
          <a:solidFill>
            <a:srgbClr val="FDB827"/>
          </a:solidFill>
          <a:ln>
            <a:solidFill>
              <a:srgbClr val="FDB82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8A3E08-0440-4F46-9A19-417C776A9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401525">
            <a:off x="3298402" y="3515966"/>
            <a:ext cx="585267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3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185"/>
            <a:ext cx="8229600" cy="1143000"/>
          </a:xfrm>
          <a:solidFill>
            <a:srgbClr val="FDB827"/>
          </a:solidFill>
          <a:ln>
            <a:solidFill>
              <a:srgbClr val="CA3C3C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Escalation to AFSS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DDCB6B3-894D-4E64-BED3-B2F6F7E32DDE}"/>
              </a:ext>
            </a:extLst>
          </p:cNvPr>
          <p:cNvSpPr/>
          <p:nvPr/>
        </p:nvSpPr>
        <p:spPr>
          <a:xfrm>
            <a:off x="110688" y="1489427"/>
            <a:ext cx="8961120" cy="108757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1078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000000"/>
                </a:solidFill>
              </a:rPr>
              <a:t>If there is no inspection within 24 to 48 hours contact your AFSS.</a:t>
            </a:r>
          </a:p>
          <a:p>
            <a:pPr algn="ctr"/>
            <a:r>
              <a:rPr lang="en-US" sz="2600" dirty="0">
                <a:solidFill>
                  <a:srgbClr val="000000"/>
                </a:solidFill>
              </a:rPr>
              <a:t>The AFSS will contact the Senior Pest Technician for the area.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A04824D-56E3-48A7-8ADF-E81134C95545}"/>
              </a:ext>
            </a:extLst>
          </p:cNvPr>
          <p:cNvSpPr/>
          <p:nvPr/>
        </p:nvSpPr>
        <p:spPr>
          <a:xfrm>
            <a:off x="88527" y="3366514"/>
            <a:ext cx="3291840" cy="1371600"/>
          </a:xfrm>
          <a:prstGeom prst="roundRect">
            <a:avLst/>
          </a:prstGeom>
          <a:solidFill>
            <a:srgbClr val="0E9D65"/>
          </a:solidFill>
          <a:ln w="9525">
            <a:solidFill>
              <a:srgbClr val="1078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David Lerma</a:t>
            </a:r>
          </a:p>
          <a:p>
            <a:pPr algn="ctr"/>
            <a:r>
              <a:rPr lang="en-US" sz="2000" dirty="0">
                <a:hlinkClick r:id="rId3"/>
              </a:rPr>
              <a:t>David.lerma@lausd.net</a:t>
            </a:r>
            <a:endParaRPr lang="en-US" sz="2000" dirty="0"/>
          </a:p>
          <a:p>
            <a:pPr algn="ctr"/>
            <a:r>
              <a:rPr lang="en-US" sz="2400" dirty="0"/>
              <a:t>(323)789-5000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0D88E5D-5B8A-44C3-9382-66F2F820D643}"/>
              </a:ext>
            </a:extLst>
          </p:cNvPr>
          <p:cNvSpPr/>
          <p:nvPr/>
        </p:nvSpPr>
        <p:spPr>
          <a:xfrm>
            <a:off x="668455" y="2788918"/>
            <a:ext cx="2103120" cy="685800"/>
          </a:xfrm>
          <a:prstGeom prst="roundRect">
            <a:avLst/>
          </a:prstGeom>
          <a:solidFill>
            <a:srgbClr val="1078C3"/>
          </a:solidFill>
          <a:ln w="9525">
            <a:solidFill>
              <a:srgbClr val="1078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South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2D8D416-4888-422C-B876-4599406B705E}"/>
              </a:ext>
            </a:extLst>
          </p:cNvPr>
          <p:cNvSpPr/>
          <p:nvPr/>
        </p:nvSpPr>
        <p:spPr>
          <a:xfrm>
            <a:off x="5721218" y="3344309"/>
            <a:ext cx="3291840" cy="1371600"/>
          </a:xfrm>
          <a:prstGeom prst="roundRect">
            <a:avLst/>
          </a:prstGeom>
          <a:solidFill>
            <a:srgbClr val="0E9D65"/>
          </a:solidFill>
          <a:ln w="9525">
            <a:solidFill>
              <a:srgbClr val="1078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Jose Medina </a:t>
            </a:r>
            <a:r>
              <a:rPr lang="en-US" sz="2000" dirty="0">
                <a:hlinkClick r:id="rId4"/>
              </a:rPr>
              <a:t>Jose.medina1@lausd.net</a:t>
            </a:r>
            <a:endParaRPr lang="en-US" sz="2000" dirty="0"/>
          </a:p>
          <a:p>
            <a:pPr algn="ctr"/>
            <a:r>
              <a:rPr lang="en-US" sz="2000" dirty="0"/>
              <a:t> </a:t>
            </a:r>
            <a:r>
              <a:rPr lang="en-US" sz="2400" dirty="0"/>
              <a:t>(213)792-5254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D12CA12-995C-435B-B56C-F714F71CB326}"/>
              </a:ext>
            </a:extLst>
          </p:cNvPr>
          <p:cNvSpPr/>
          <p:nvPr/>
        </p:nvSpPr>
        <p:spPr>
          <a:xfrm>
            <a:off x="6349520" y="2788918"/>
            <a:ext cx="2103120" cy="685800"/>
          </a:xfrm>
          <a:prstGeom prst="roundRect">
            <a:avLst/>
          </a:prstGeom>
          <a:solidFill>
            <a:srgbClr val="1078C3"/>
          </a:solidFill>
          <a:ln w="9525">
            <a:solidFill>
              <a:srgbClr val="1078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North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01DCA7A-491D-497D-B125-9C601ABD9E20}"/>
              </a:ext>
            </a:extLst>
          </p:cNvPr>
          <p:cNvSpPr/>
          <p:nvPr/>
        </p:nvSpPr>
        <p:spPr>
          <a:xfrm>
            <a:off x="2926080" y="4872081"/>
            <a:ext cx="3291840" cy="1371600"/>
          </a:xfrm>
          <a:prstGeom prst="roundRect">
            <a:avLst/>
          </a:prstGeom>
          <a:solidFill>
            <a:srgbClr val="0E9D65"/>
          </a:solidFill>
          <a:ln w="9525">
            <a:solidFill>
              <a:srgbClr val="1078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Miguel Enriquez</a:t>
            </a:r>
          </a:p>
          <a:p>
            <a:pPr algn="ctr"/>
            <a:r>
              <a:rPr lang="en-US" sz="2000" dirty="0">
                <a:hlinkClick r:id="rId5"/>
              </a:rPr>
              <a:t>Miguel.enriquez@lausd.net</a:t>
            </a:r>
            <a:endParaRPr lang="en-US" sz="2000" dirty="0"/>
          </a:p>
          <a:p>
            <a:pPr algn="ctr"/>
            <a:r>
              <a:rPr lang="en-US" sz="2400" dirty="0"/>
              <a:t>(213)745-1400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0D953D9-51C0-4BD2-AC95-A65BEFE058AD}"/>
              </a:ext>
            </a:extLst>
          </p:cNvPr>
          <p:cNvSpPr/>
          <p:nvPr/>
        </p:nvSpPr>
        <p:spPr>
          <a:xfrm>
            <a:off x="3506008" y="4282453"/>
            <a:ext cx="2103120" cy="685800"/>
          </a:xfrm>
          <a:prstGeom prst="roundRect">
            <a:avLst/>
          </a:prstGeom>
          <a:solidFill>
            <a:srgbClr val="1078C3"/>
          </a:solidFill>
          <a:ln w="9525">
            <a:solidFill>
              <a:srgbClr val="1078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Central </a:t>
            </a:r>
          </a:p>
          <a:p>
            <a:pPr algn="ctr"/>
            <a:r>
              <a:rPr lang="en-US" sz="2400" dirty="0"/>
              <a:t>East/West</a:t>
            </a:r>
          </a:p>
        </p:txBody>
      </p:sp>
    </p:spTree>
    <p:extLst>
      <p:ext uri="{BB962C8B-B14F-4D97-AF65-F5344CB8AC3E}">
        <p14:creationId xmlns:p14="http://schemas.microsoft.com/office/powerpoint/2010/main" val="3826964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DB827"/>
          </a:solidFill>
          <a:ln>
            <a:solidFill>
              <a:srgbClr val="CA3C3C"/>
            </a:solidFill>
          </a:ln>
        </p:spPr>
        <p:txBody>
          <a:bodyPr/>
          <a:lstStyle/>
          <a:p>
            <a:r>
              <a:rPr lang="en-US" altLang="en-US" dirty="0"/>
              <a:t>Keeping Pests Out of the Cafeteria </a:t>
            </a:r>
            <a:endParaRPr lang="en-US" dirty="0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D0AEE4E2-149D-4EB4-BAE3-3D41666BB877}"/>
              </a:ext>
            </a:extLst>
          </p:cNvPr>
          <p:cNvSpPr/>
          <p:nvPr/>
        </p:nvSpPr>
        <p:spPr>
          <a:xfrm>
            <a:off x="355599" y="2803795"/>
            <a:ext cx="3383280" cy="3406505"/>
          </a:xfrm>
          <a:prstGeom prst="flowChartConnector">
            <a:avLst/>
          </a:prstGeom>
          <a:solidFill>
            <a:srgbClr val="1078C3"/>
          </a:solidFill>
          <a:ln>
            <a:solidFill>
              <a:srgbClr val="1078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All food service employees have a responsibility to identify and report pest activity in the cafeteria.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EECE4895-6A6D-446F-8142-7001CD5A68A9}"/>
              </a:ext>
            </a:extLst>
          </p:cNvPr>
          <p:cNvSpPr/>
          <p:nvPr/>
        </p:nvSpPr>
        <p:spPr>
          <a:xfrm>
            <a:off x="3448192" y="1496762"/>
            <a:ext cx="2871216" cy="2898648"/>
          </a:xfrm>
          <a:prstGeom prst="flowChartConnector">
            <a:avLst/>
          </a:prstGeom>
          <a:solidFill>
            <a:srgbClr val="0E9D65"/>
          </a:solidFill>
          <a:ln>
            <a:solidFill>
              <a:srgbClr val="0E9D6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Managers train their employees to recognize signs of pests.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1E907446-17F6-45EA-9925-BC5D7C1226BE}"/>
              </a:ext>
            </a:extLst>
          </p:cNvPr>
          <p:cNvSpPr/>
          <p:nvPr/>
        </p:nvSpPr>
        <p:spPr>
          <a:xfrm>
            <a:off x="6068060" y="3175000"/>
            <a:ext cx="2872740" cy="2897830"/>
          </a:xfrm>
          <a:prstGeom prst="flowChartConnector">
            <a:avLst/>
          </a:prstGeom>
          <a:solidFill>
            <a:srgbClr val="0E9D65"/>
          </a:solidFill>
          <a:ln>
            <a:solidFill>
              <a:srgbClr val="0E9D6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FSW will inform their manager if they suspect pest activity in the cafeteria or surrounding areas.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530A8944-7E56-4A91-B560-F1D97614F1DD}"/>
              </a:ext>
            </a:extLst>
          </p:cNvPr>
          <p:cNvSpPr/>
          <p:nvPr/>
        </p:nvSpPr>
        <p:spPr>
          <a:xfrm rot="18541769">
            <a:off x="6061210" y="3566843"/>
            <a:ext cx="318498" cy="565079"/>
          </a:xfrm>
          <a:prstGeom prst="downArrow">
            <a:avLst/>
          </a:prstGeom>
          <a:solidFill>
            <a:srgbClr val="FDB827"/>
          </a:solidFill>
          <a:ln>
            <a:solidFill>
              <a:srgbClr val="FDB82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8A3E08-0440-4F46-9A19-417C776A9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401525">
            <a:off x="3298402" y="3515966"/>
            <a:ext cx="585267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7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7CC5ED-F3C5-4FFB-A463-647D45DFA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425" y="1583013"/>
            <a:ext cx="6141151" cy="46225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DB827"/>
          </a:solidFill>
          <a:ln>
            <a:solidFill>
              <a:srgbClr val="CA3C3C"/>
            </a:solidFill>
          </a:ln>
        </p:spPr>
        <p:txBody>
          <a:bodyPr/>
          <a:lstStyle/>
          <a:p>
            <a:r>
              <a:rPr lang="en-US" altLang="en-US" dirty="0"/>
              <a:t>Reporting Pest Activity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AD78107-15E2-486D-B752-F0FC11194852}"/>
              </a:ext>
            </a:extLst>
          </p:cNvPr>
          <p:cNvSpPr txBox="1">
            <a:spLocks/>
          </p:cNvSpPr>
          <p:nvPr/>
        </p:nvSpPr>
        <p:spPr bwMode="auto">
          <a:xfrm>
            <a:off x="1252762" y="4469257"/>
            <a:ext cx="6638476" cy="1143001"/>
          </a:xfrm>
          <a:prstGeom prst="roundRect">
            <a:avLst/>
          </a:prstGeom>
          <a:solidFill>
            <a:srgbClr val="1078C3"/>
          </a:solidFill>
          <a:ln w="28575">
            <a:solidFill>
              <a:srgbClr val="1078C3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en-US" sz="2800" dirty="0">
                <a:solidFill>
                  <a:schemeClr val="bg1"/>
                </a:solidFill>
                <a:latin typeface="Calibri"/>
              </a:rPr>
              <a:t>To submit M&amp;O requests, go to the Training &amp; Resources page of the Café LA website.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616E20-D34A-4A5F-8E59-A3C8E76FA4EC}"/>
              </a:ext>
            </a:extLst>
          </p:cNvPr>
          <p:cNvCxnSpPr>
            <a:cxnSpLocks/>
          </p:cNvCxnSpPr>
          <p:nvPr/>
        </p:nvCxnSpPr>
        <p:spPr>
          <a:xfrm flipV="1">
            <a:off x="3249755" y="3986373"/>
            <a:ext cx="1" cy="400693"/>
          </a:xfrm>
          <a:prstGeom prst="straightConnector1">
            <a:avLst/>
          </a:prstGeom>
          <a:ln w="57150">
            <a:solidFill>
              <a:srgbClr val="1078C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64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DB827"/>
          </a:solidFill>
          <a:ln>
            <a:solidFill>
              <a:srgbClr val="CA3C3C"/>
            </a:solidFill>
          </a:ln>
        </p:spPr>
        <p:txBody>
          <a:bodyPr/>
          <a:lstStyle/>
          <a:p>
            <a:r>
              <a:rPr lang="en-US" altLang="en-US" dirty="0"/>
              <a:t>M&amp;O Online Service Request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6F36C4-9115-4D79-9D54-DF5E5B5CD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647" y="1479480"/>
            <a:ext cx="6944158" cy="465798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69BB2F4-938F-492C-AFAA-6E1A50B05198}"/>
              </a:ext>
            </a:extLst>
          </p:cNvPr>
          <p:cNvSpPr txBox="1">
            <a:spLocks/>
          </p:cNvSpPr>
          <p:nvPr/>
        </p:nvSpPr>
        <p:spPr bwMode="auto">
          <a:xfrm>
            <a:off x="678097" y="4922733"/>
            <a:ext cx="4699319" cy="1035394"/>
          </a:xfrm>
          <a:prstGeom prst="roundRect">
            <a:avLst/>
          </a:prstGeom>
          <a:solidFill>
            <a:srgbClr val="1078C3"/>
          </a:solidFill>
          <a:ln w="28575">
            <a:solidFill>
              <a:srgbClr val="1078C3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en-US" sz="2800" dirty="0">
                <a:solidFill>
                  <a:schemeClr val="bg1"/>
                </a:solidFill>
                <a:latin typeface="Calibri"/>
              </a:rPr>
              <a:t>Click on:</a:t>
            </a:r>
          </a:p>
          <a:p>
            <a:pPr lvl="0"/>
            <a:r>
              <a:rPr lang="en-US" sz="2800" dirty="0">
                <a:solidFill>
                  <a:schemeClr val="bg1"/>
                </a:solidFill>
                <a:latin typeface="Calibri"/>
              </a:rPr>
              <a:t>M &amp; O Online Service Request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380CFBC-CDA1-4391-A852-2C0B3B6AD4F3}"/>
              </a:ext>
            </a:extLst>
          </p:cNvPr>
          <p:cNvCxnSpPr>
            <a:cxnSpLocks/>
          </p:cNvCxnSpPr>
          <p:nvPr/>
        </p:nvCxnSpPr>
        <p:spPr>
          <a:xfrm>
            <a:off x="6724647" y="4290646"/>
            <a:ext cx="0" cy="773723"/>
          </a:xfrm>
          <a:prstGeom prst="straightConnector1">
            <a:avLst/>
          </a:prstGeom>
          <a:ln w="57150">
            <a:solidFill>
              <a:srgbClr val="1078C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981DEDE-0ACF-4B8E-88CE-9E94A1FF21B7}"/>
              </a:ext>
            </a:extLst>
          </p:cNvPr>
          <p:cNvSpPr txBox="1">
            <a:spLocks/>
          </p:cNvSpPr>
          <p:nvPr/>
        </p:nvSpPr>
        <p:spPr bwMode="auto">
          <a:xfrm>
            <a:off x="3411456" y="3255253"/>
            <a:ext cx="3931920" cy="1035393"/>
          </a:xfrm>
          <a:prstGeom prst="roundRect">
            <a:avLst/>
          </a:prstGeom>
          <a:solidFill>
            <a:srgbClr val="1078C3"/>
          </a:solidFill>
          <a:ln w="28575">
            <a:solidFill>
              <a:srgbClr val="1078C3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en-US" sz="2800" dirty="0">
                <a:solidFill>
                  <a:schemeClr val="bg1"/>
                </a:solidFill>
                <a:latin typeface="Calibri"/>
              </a:rPr>
              <a:t>From M&amp;O Maintenance &amp; Operations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61C6901-B539-4223-9453-0FFA5DA9D2FC}"/>
              </a:ext>
            </a:extLst>
          </p:cNvPr>
          <p:cNvCxnSpPr>
            <a:cxnSpLocks/>
          </p:cNvCxnSpPr>
          <p:nvPr/>
        </p:nvCxnSpPr>
        <p:spPr>
          <a:xfrm>
            <a:off x="5377416" y="5729926"/>
            <a:ext cx="491447" cy="1"/>
          </a:xfrm>
          <a:prstGeom prst="straightConnector1">
            <a:avLst/>
          </a:prstGeom>
          <a:ln w="57150">
            <a:solidFill>
              <a:srgbClr val="1078C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22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theme/theme1.xml><?xml version="1.0" encoding="utf-8"?>
<a:theme xmlns:a="http://schemas.openxmlformats.org/drawingml/2006/main" name="2014 Cafe LA Presentation template">
  <a:themeElements>
    <a:clrScheme name="Cafe LA">
      <a:dk1>
        <a:srgbClr val="008000"/>
      </a:dk1>
      <a:lt1>
        <a:sysClr val="window" lastClr="FFFFFF"/>
      </a:lt1>
      <a:dk2>
        <a:srgbClr val="1F497D"/>
      </a:dk2>
      <a:lt2>
        <a:srgbClr val="FFCC66"/>
      </a:lt2>
      <a:accent1>
        <a:srgbClr val="FF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afe LA design1">
  <a:themeElements>
    <a:clrScheme name="Cafe LA">
      <a:dk1>
        <a:srgbClr val="008000"/>
      </a:dk1>
      <a:lt1>
        <a:sysClr val="window" lastClr="FFFFFF"/>
      </a:lt1>
      <a:dk2>
        <a:srgbClr val="1F497D"/>
      </a:dk2>
      <a:lt2>
        <a:srgbClr val="FFCC66"/>
      </a:lt2>
      <a:accent1>
        <a:srgbClr val="FF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afe LA design1">
  <a:themeElements>
    <a:clrScheme name="Cafe LA">
      <a:dk1>
        <a:srgbClr val="008000"/>
      </a:dk1>
      <a:lt1>
        <a:sysClr val="window" lastClr="FFFFFF"/>
      </a:lt1>
      <a:dk2>
        <a:srgbClr val="1F497D"/>
      </a:dk2>
      <a:lt2>
        <a:srgbClr val="FFCC66"/>
      </a:lt2>
      <a:accent1>
        <a:srgbClr val="FF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LAUS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2014 Cafe LA Presentation template">
  <a:themeElements>
    <a:clrScheme name="Cafe LA">
      <a:dk1>
        <a:srgbClr val="008000"/>
      </a:dk1>
      <a:lt1>
        <a:sysClr val="window" lastClr="FFFFFF"/>
      </a:lt1>
      <a:dk2>
        <a:srgbClr val="1F497D"/>
      </a:dk2>
      <a:lt2>
        <a:srgbClr val="FFCC66"/>
      </a:lt2>
      <a:accent1>
        <a:srgbClr val="FF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13390</TotalTime>
  <Words>1213</Words>
  <Application>Microsoft Office PowerPoint</Application>
  <PresentationFormat>On-screen Show (4:3)</PresentationFormat>
  <Paragraphs>212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Comic Sans MS</vt:lpstr>
      <vt:lpstr>Times New Roman</vt:lpstr>
      <vt:lpstr>Wingdings</vt:lpstr>
      <vt:lpstr>2014 Cafe LA Presentation template</vt:lpstr>
      <vt:lpstr>Cafe LA design1</vt:lpstr>
      <vt:lpstr>1_Cafe LA design1</vt:lpstr>
      <vt:lpstr>3_LAUSD</vt:lpstr>
      <vt:lpstr>1_2014 Cafe LA Presentation template</vt:lpstr>
      <vt:lpstr>PowerPoint Presentation</vt:lpstr>
      <vt:lpstr>Protecting Our Students</vt:lpstr>
      <vt:lpstr>Objectives</vt:lpstr>
      <vt:lpstr>Pest Activity Reporting</vt:lpstr>
      <vt:lpstr>Pest Activity Follow Up</vt:lpstr>
      <vt:lpstr>Escalation to AFSS</vt:lpstr>
      <vt:lpstr>Keeping Pests Out of the Cafeteria </vt:lpstr>
      <vt:lpstr>Reporting Pest Activity</vt:lpstr>
      <vt:lpstr>M&amp;O Online Service Request</vt:lpstr>
      <vt:lpstr>Login </vt:lpstr>
      <vt:lpstr>M&amp;O Login Troubleshooting </vt:lpstr>
      <vt:lpstr>Service Request Page </vt:lpstr>
      <vt:lpstr>Reporting Pest Activity</vt:lpstr>
      <vt:lpstr>1st Email - Report Verification</vt:lpstr>
      <vt:lpstr>2nd Email - Report Validation</vt:lpstr>
      <vt:lpstr>Pest Inspection Report System</vt:lpstr>
      <vt:lpstr>Email Sent from IPM</vt:lpstr>
      <vt:lpstr>Pest Inspection Report System Login </vt:lpstr>
      <vt:lpstr>Pest Report Login Troubleshooting </vt:lpstr>
      <vt:lpstr>Pest Inspection Reports Home Screen </vt:lpstr>
      <vt:lpstr>Narrow Search Results to School Site </vt:lpstr>
      <vt:lpstr>Pest Inspection Reports </vt:lpstr>
      <vt:lpstr>Access Pest Inspection Reports </vt:lpstr>
      <vt:lpstr>Pest Report </vt:lpstr>
      <vt:lpstr>Inspection Detail Section </vt:lpstr>
      <vt:lpstr>Cafeteria Section </vt:lpstr>
      <vt:lpstr>Manager Remarks Section</vt:lpstr>
      <vt:lpstr>Manager Remarks</vt:lpstr>
      <vt:lpstr>School Team Section </vt:lpstr>
      <vt:lpstr>View History Section </vt:lpstr>
      <vt:lpstr>Printing Pest Reports</vt:lpstr>
      <vt:lpstr>Records Retention Requirements</vt:lpstr>
      <vt:lpstr>Pest Activity in the Cafeteria</vt:lpstr>
    </vt:vector>
  </TitlesOfParts>
  <Company>LAUSD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LAUSD</dc:creator>
  <cp:lastModifiedBy>Milner, Cecilia</cp:lastModifiedBy>
  <cp:revision>925</cp:revision>
  <cp:lastPrinted>2017-07-18T19:38:17Z</cp:lastPrinted>
  <dcterms:created xsi:type="dcterms:W3CDTF">2014-05-05T14:23:24Z</dcterms:created>
  <dcterms:modified xsi:type="dcterms:W3CDTF">2019-04-23T15:51:37Z</dcterms:modified>
</cp:coreProperties>
</file>